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565" r:id="rId2"/>
    <p:sldId id="564" r:id="rId3"/>
    <p:sldId id="257" r:id="rId4"/>
    <p:sldId id="401" r:id="rId5"/>
    <p:sldId id="523" r:id="rId6"/>
    <p:sldId id="524" r:id="rId7"/>
    <p:sldId id="511" r:id="rId8"/>
    <p:sldId id="566" r:id="rId9"/>
    <p:sldId id="512" r:id="rId10"/>
    <p:sldId id="513" r:id="rId11"/>
    <p:sldId id="514" r:id="rId12"/>
    <p:sldId id="525" r:id="rId13"/>
    <p:sldId id="526" r:id="rId14"/>
    <p:sldId id="527" r:id="rId15"/>
    <p:sldId id="528" r:id="rId16"/>
    <p:sldId id="529" r:id="rId17"/>
    <p:sldId id="530" r:id="rId18"/>
    <p:sldId id="531" r:id="rId19"/>
    <p:sldId id="532" r:id="rId20"/>
    <p:sldId id="522" r:id="rId21"/>
    <p:sldId id="515" r:id="rId22"/>
    <p:sldId id="589" r:id="rId23"/>
    <p:sldId id="605" r:id="rId24"/>
    <p:sldId id="606" r:id="rId25"/>
    <p:sldId id="607" r:id="rId26"/>
    <p:sldId id="608" r:id="rId27"/>
    <p:sldId id="609" r:id="rId28"/>
    <p:sldId id="610" r:id="rId29"/>
    <p:sldId id="611" r:id="rId30"/>
    <p:sldId id="612" r:id="rId31"/>
    <p:sldId id="613" r:id="rId32"/>
    <p:sldId id="596" r:id="rId33"/>
    <p:sldId id="603" r:id="rId34"/>
    <p:sldId id="604" r:id="rId35"/>
    <p:sldId id="595" r:id="rId36"/>
    <p:sldId id="597" r:id="rId37"/>
    <p:sldId id="598" r:id="rId38"/>
    <p:sldId id="599" r:id="rId39"/>
    <p:sldId id="600" r:id="rId40"/>
    <p:sldId id="601" r:id="rId41"/>
    <p:sldId id="602" r:id="rId42"/>
    <p:sldId id="590" r:id="rId43"/>
    <p:sldId id="614" r:id="rId44"/>
    <p:sldId id="615" r:id="rId45"/>
    <p:sldId id="591" r:id="rId46"/>
    <p:sldId id="592" r:id="rId47"/>
    <p:sldId id="519" r:id="rId48"/>
    <p:sldId id="616" r:id="rId49"/>
    <p:sldId id="617" r:id="rId50"/>
    <p:sldId id="618" r:id="rId51"/>
    <p:sldId id="520" r:id="rId52"/>
    <p:sldId id="521" r:id="rId53"/>
    <p:sldId id="619" r:id="rId54"/>
    <p:sldId id="620" r:id="rId55"/>
    <p:sldId id="621" r:id="rId56"/>
    <p:sldId id="622" r:id="rId57"/>
    <p:sldId id="623" r:id="rId58"/>
    <p:sldId id="624" r:id="rId59"/>
    <p:sldId id="625" r:id="rId60"/>
    <p:sldId id="626" r:id="rId61"/>
    <p:sldId id="627" r:id="rId62"/>
    <p:sldId id="628" r:id="rId63"/>
    <p:sldId id="629" r:id="rId64"/>
    <p:sldId id="630" r:id="rId65"/>
    <p:sldId id="631" r:id="rId66"/>
    <p:sldId id="632" r:id="rId67"/>
    <p:sldId id="637" r:id="rId68"/>
    <p:sldId id="638" r:id="rId69"/>
    <p:sldId id="639" r:id="rId70"/>
    <p:sldId id="640" r:id="rId71"/>
    <p:sldId id="641" r:id="rId72"/>
    <p:sldId id="642" r:id="rId73"/>
    <p:sldId id="643" r:id="rId74"/>
    <p:sldId id="644" r:id="rId75"/>
    <p:sldId id="645" r:id="rId76"/>
    <p:sldId id="646" r:id="rId77"/>
    <p:sldId id="545" r:id="rId78"/>
    <p:sldId id="546" r:id="rId79"/>
    <p:sldId id="547" r:id="rId80"/>
    <p:sldId id="548" r:id="rId81"/>
    <p:sldId id="549" r:id="rId82"/>
    <p:sldId id="633" r:id="rId83"/>
    <p:sldId id="634" r:id="rId84"/>
    <p:sldId id="635" r:id="rId85"/>
    <p:sldId id="636" r:id="rId86"/>
    <p:sldId id="429" r:id="rId87"/>
    <p:sldId id="570" r:id="rId88"/>
    <p:sldId id="562" r:id="rId89"/>
    <p:sldId id="563" r:id="rId90"/>
    <p:sldId id="368" r:id="rId91"/>
    <p:sldId id="369" r:id="rId92"/>
    <p:sldId id="406" r:id="rId93"/>
    <p:sldId id="407" r:id="rId9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8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 autoAdjust="0"/>
    <p:restoredTop sz="80472" autoAdjust="0"/>
  </p:normalViewPr>
  <p:slideViewPr>
    <p:cSldViewPr>
      <p:cViewPr varScale="1">
        <p:scale>
          <a:sx n="60" d="100"/>
          <a:sy n="60" d="100"/>
        </p:scale>
        <p:origin x="1572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BC1BF1-7658-4C28-ABF1-7528B0B1AE2F}" type="doc">
      <dgm:prSet loTypeId="urn:microsoft.com/office/officeart/2005/8/layout/hierarchy6" loCatId="hierarchy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zh-TW" altLang="en-US"/>
        </a:p>
      </dgm:t>
    </dgm:pt>
    <dgm:pt modelId="{245CFB1D-E062-4970-926D-FD6EAA45AD8F}">
      <dgm:prSet phldrT="[文字]"/>
      <dgm:spPr/>
      <dgm:t>
        <a:bodyPr/>
        <a:lstStyle/>
        <a:p>
          <a:r>
            <a:rPr lang="en-US" altLang="zh-TW" dirty="0" smtClean="0"/>
            <a:t>html</a:t>
          </a:r>
          <a:endParaRPr lang="zh-TW" altLang="en-US" dirty="0"/>
        </a:p>
      </dgm:t>
    </dgm:pt>
    <dgm:pt modelId="{DB807ED2-5272-428A-A199-DBD11EE11080}" type="parTrans" cxnId="{5F149A6F-C18D-4848-9709-D691FC5AEEB6}">
      <dgm:prSet/>
      <dgm:spPr/>
      <dgm:t>
        <a:bodyPr/>
        <a:lstStyle/>
        <a:p>
          <a:endParaRPr lang="zh-TW" altLang="en-US"/>
        </a:p>
      </dgm:t>
    </dgm:pt>
    <dgm:pt modelId="{8550079B-0B63-41BE-812D-29800E3D2095}" type="sibTrans" cxnId="{5F149A6F-C18D-4848-9709-D691FC5AEEB6}">
      <dgm:prSet/>
      <dgm:spPr/>
      <dgm:t>
        <a:bodyPr/>
        <a:lstStyle/>
        <a:p>
          <a:endParaRPr lang="zh-TW" altLang="en-US"/>
        </a:p>
      </dgm:t>
    </dgm:pt>
    <dgm:pt modelId="{8CC96ED2-FDBD-4CE7-A24C-620174C2E37D}">
      <dgm:prSet phldrT="[文字]"/>
      <dgm:spPr/>
      <dgm:t>
        <a:bodyPr/>
        <a:lstStyle/>
        <a:p>
          <a:r>
            <a:rPr lang="en-US" altLang="zh-TW" dirty="0" smtClean="0"/>
            <a:t>head</a:t>
          </a:r>
          <a:endParaRPr lang="zh-TW" altLang="en-US" dirty="0"/>
        </a:p>
      </dgm:t>
    </dgm:pt>
    <dgm:pt modelId="{8B711F32-0AD4-419D-8AEA-D522C22D6A13}" type="parTrans" cxnId="{81A8EF0F-794F-4D25-B76E-969B9AEDAA0F}">
      <dgm:prSet/>
      <dgm:spPr/>
      <dgm:t>
        <a:bodyPr/>
        <a:lstStyle/>
        <a:p>
          <a:endParaRPr lang="zh-TW" altLang="en-US"/>
        </a:p>
      </dgm:t>
    </dgm:pt>
    <dgm:pt modelId="{3907C298-B436-4838-96B3-A846B63172F2}" type="sibTrans" cxnId="{81A8EF0F-794F-4D25-B76E-969B9AEDAA0F}">
      <dgm:prSet/>
      <dgm:spPr/>
      <dgm:t>
        <a:bodyPr/>
        <a:lstStyle/>
        <a:p>
          <a:endParaRPr lang="zh-TW" altLang="en-US"/>
        </a:p>
      </dgm:t>
    </dgm:pt>
    <dgm:pt modelId="{425BAAAA-FD84-42DA-A862-C68DB22943FD}">
      <dgm:prSet phldrT="[文字]"/>
      <dgm:spPr/>
      <dgm:t>
        <a:bodyPr/>
        <a:lstStyle/>
        <a:p>
          <a:r>
            <a:rPr lang="en-US" altLang="zh-TW" dirty="0" smtClean="0"/>
            <a:t>Body</a:t>
          </a:r>
          <a:endParaRPr lang="zh-TW" altLang="en-US" dirty="0"/>
        </a:p>
      </dgm:t>
    </dgm:pt>
    <dgm:pt modelId="{5C892B9B-A55A-4350-A3A4-F77CE538F6E5}" type="parTrans" cxnId="{DADB7818-F09A-45C4-8863-8B73A4072DA3}">
      <dgm:prSet/>
      <dgm:spPr/>
      <dgm:t>
        <a:bodyPr/>
        <a:lstStyle/>
        <a:p>
          <a:endParaRPr lang="zh-TW" altLang="en-US"/>
        </a:p>
      </dgm:t>
    </dgm:pt>
    <dgm:pt modelId="{24B2E3C7-55B9-4707-9B9B-D55BA9617616}" type="sibTrans" cxnId="{DADB7818-F09A-45C4-8863-8B73A4072DA3}">
      <dgm:prSet/>
      <dgm:spPr/>
      <dgm:t>
        <a:bodyPr/>
        <a:lstStyle/>
        <a:p>
          <a:endParaRPr lang="zh-TW" altLang="en-US"/>
        </a:p>
      </dgm:t>
    </dgm:pt>
    <dgm:pt modelId="{7870374A-37AA-4F61-9BBD-42EC5560BEC5}">
      <dgm:prSet phldrT="[文字]"/>
      <dgm:spPr/>
      <dgm:t>
        <a:bodyPr/>
        <a:lstStyle/>
        <a:p>
          <a:r>
            <a:rPr lang="en-US" altLang="zh-TW" dirty="0" smtClean="0"/>
            <a:t>meta</a:t>
          </a:r>
          <a:endParaRPr lang="zh-TW" altLang="en-US" dirty="0"/>
        </a:p>
      </dgm:t>
    </dgm:pt>
    <dgm:pt modelId="{539E19C8-7AB4-421B-B01C-72F0F45989F1}" type="parTrans" cxnId="{2C5B05B6-6582-40EB-91FB-91EFB83FC4C8}">
      <dgm:prSet/>
      <dgm:spPr/>
      <dgm:t>
        <a:bodyPr/>
        <a:lstStyle/>
        <a:p>
          <a:endParaRPr lang="zh-TW" altLang="en-US"/>
        </a:p>
      </dgm:t>
    </dgm:pt>
    <dgm:pt modelId="{A1EED19B-97E4-467F-B30D-F89A3134207A}" type="sibTrans" cxnId="{2C5B05B6-6582-40EB-91FB-91EFB83FC4C8}">
      <dgm:prSet/>
      <dgm:spPr/>
      <dgm:t>
        <a:bodyPr/>
        <a:lstStyle/>
        <a:p>
          <a:endParaRPr lang="zh-TW" altLang="en-US"/>
        </a:p>
      </dgm:t>
    </dgm:pt>
    <dgm:pt modelId="{CCD98FF1-506A-497C-9924-ED7FD6C68898}">
      <dgm:prSet phldrT="[文字]"/>
      <dgm:spPr/>
      <dgm:t>
        <a:bodyPr/>
        <a:lstStyle/>
        <a:p>
          <a:r>
            <a:rPr lang="en-US" altLang="zh-TW" dirty="0" smtClean="0"/>
            <a:t>title</a:t>
          </a:r>
          <a:endParaRPr lang="zh-TW" altLang="en-US" dirty="0"/>
        </a:p>
      </dgm:t>
    </dgm:pt>
    <dgm:pt modelId="{557E1F99-A3B7-4770-8019-9E40E0369345}" type="parTrans" cxnId="{184A596B-64FE-45C9-ACE1-6ED978EE935C}">
      <dgm:prSet/>
      <dgm:spPr/>
      <dgm:t>
        <a:bodyPr/>
        <a:lstStyle/>
        <a:p>
          <a:endParaRPr lang="zh-TW" altLang="en-US"/>
        </a:p>
      </dgm:t>
    </dgm:pt>
    <dgm:pt modelId="{EF37203F-FB08-46EF-96BD-7D70467A06B8}" type="sibTrans" cxnId="{184A596B-64FE-45C9-ACE1-6ED978EE935C}">
      <dgm:prSet/>
      <dgm:spPr/>
      <dgm:t>
        <a:bodyPr/>
        <a:lstStyle/>
        <a:p>
          <a:endParaRPr lang="zh-TW" altLang="en-US"/>
        </a:p>
      </dgm:t>
    </dgm:pt>
    <dgm:pt modelId="{406312A7-81B3-443E-9C83-878AA426DA2A}">
      <dgm:prSet phldrT="[文字]"/>
      <dgm:spPr/>
      <dgm:t>
        <a:bodyPr/>
        <a:lstStyle/>
        <a:p>
          <a:r>
            <a:rPr lang="en-US" altLang="zh-TW" dirty="0" smtClean="0"/>
            <a:t>p</a:t>
          </a:r>
          <a:endParaRPr lang="zh-TW" altLang="en-US" dirty="0"/>
        </a:p>
      </dgm:t>
    </dgm:pt>
    <dgm:pt modelId="{EC12B33B-4EC4-44A9-B813-6F3F3F3E5403}" type="parTrans" cxnId="{06A29752-F3D7-4434-9FEB-74722BE73CDC}">
      <dgm:prSet/>
      <dgm:spPr/>
      <dgm:t>
        <a:bodyPr/>
        <a:lstStyle/>
        <a:p>
          <a:endParaRPr lang="zh-TW" altLang="en-US"/>
        </a:p>
      </dgm:t>
    </dgm:pt>
    <dgm:pt modelId="{AFB9FE55-AE4B-4FA7-943C-A49C6C6F342E}" type="sibTrans" cxnId="{06A29752-F3D7-4434-9FEB-74722BE73CDC}">
      <dgm:prSet/>
      <dgm:spPr/>
      <dgm:t>
        <a:bodyPr/>
        <a:lstStyle/>
        <a:p>
          <a:endParaRPr lang="zh-TW" altLang="en-US"/>
        </a:p>
      </dgm:t>
    </dgm:pt>
    <dgm:pt modelId="{038F5485-5A16-485F-9B76-A0A608B34336}" type="pres">
      <dgm:prSet presAssocID="{A0BC1BF1-7658-4C28-ABF1-7528B0B1AE2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73A5EEF-24F5-4466-BEB6-571401DD1802}" type="pres">
      <dgm:prSet presAssocID="{A0BC1BF1-7658-4C28-ABF1-7528B0B1AE2F}" presName="hierFlow" presStyleCnt="0"/>
      <dgm:spPr/>
    </dgm:pt>
    <dgm:pt modelId="{318F10EF-B1EE-4B6D-8C4B-F974FD07094C}" type="pres">
      <dgm:prSet presAssocID="{A0BC1BF1-7658-4C28-ABF1-7528B0B1AE2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DE54F04-0F05-4AF0-9ED3-426C18F0F1C7}" type="pres">
      <dgm:prSet presAssocID="{245CFB1D-E062-4970-926D-FD6EAA45AD8F}" presName="Name14" presStyleCnt="0"/>
      <dgm:spPr/>
    </dgm:pt>
    <dgm:pt modelId="{6DC85FFD-E6BD-4DE6-A510-D694C00ECEDE}" type="pres">
      <dgm:prSet presAssocID="{245CFB1D-E062-4970-926D-FD6EAA45AD8F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4F0C6BE-6A06-406B-806B-AE32F53FCB27}" type="pres">
      <dgm:prSet presAssocID="{245CFB1D-E062-4970-926D-FD6EAA45AD8F}" presName="hierChild2" presStyleCnt="0"/>
      <dgm:spPr/>
    </dgm:pt>
    <dgm:pt modelId="{091E0C9C-E621-45A5-9BE2-0C158340FF56}" type="pres">
      <dgm:prSet presAssocID="{8B711F32-0AD4-419D-8AEA-D522C22D6A13}" presName="Name19" presStyleLbl="parChTrans1D2" presStyleIdx="0" presStyleCnt="2"/>
      <dgm:spPr/>
      <dgm:t>
        <a:bodyPr/>
        <a:lstStyle/>
        <a:p>
          <a:endParaRPr lang="zh-TW" altLang="en-US"/>
        </a:p>
      </dgm:t>
    </dgm:pt>
    <dgm:pt modelId="{6E532984-22DA-463D-A178-10671827A845}" type="pres">
      <dgm:prSet presAssocID="{8CC96ED2-FDBD-4CE7-A24C-620174C2E37D}" presName="Name21" presStyleCnt="0"/>
      <dgm:spPr/>
    </dgm:pt>
    <dgm:pt modelId="{F1EF6DD4-4947-4010-9DA7-B5E885680006}" type="pres">
      <dgm:prSet presAssocID="{8CC96ED2-FDBD-4CE7-A24C-620174C2E37D}" presName="level2Shape" presStyleLbl="node2" presStyleIdx="0" presStyleCnt="2"/>
      <dgm:spPr/>
      <dgm:t>
        <a:bodyPr/>
        <a:lstStyle/>
        <a:p>
          <a:endParaRPr lang="zh-TW" altLang="en-US"/>
        </a:p>
      </dgm:t>
    </dgm:pt>
    <dgm:pt modelId="{BE6F3008-1BF5-4D59-8203-3D01B39406AE}" type="pres">
      <dgm:prSet presAssocID="{8CC96ED2-FDBD-4CE7-A24C-620174C2E37D}" presName="hierChild3" presStyleCnt="0"/>
      <dgm:spPr/>
    </dgm:pt>
    <dgm:pt modelId="{350E4F22-71AB-4B4E-B778-CB447B724B53}" type="pres">
      <dgm:prSet presAssocID="{539E19C8-7AB4-421B-B01C-72F0F45989F1}" presName="Name19" presStyleLbl="parChTrans1D3" presStyleIdx="0" presStyleCnt="3"/>
      <dgm:spPr/>
      <dgm:t>
        <a:bodyPr/>
        <a:lstStyle/>
        <a:p>
          <a:endParaRPr lang="zh-TW" altLang="en-US"/>
        </a:p>
      </dgm:t>
    </dgm:pt>
    <dgm:pt modelId="{32277D0C-D6C6-4D48-BC4B-7A8721505665}" type="pres">
      <dgm:prSet presAssocID="{7870374A-37AA-4F61-9BBD-42EC5560BEC5}" presName="Name21" presStyleCnt="0"/>
      <dgm:spPr/>
    </dgm:pt>
    <dgm:pt modelId="{09D8DF20-972A-403A-8D4B-63349B31009C}" type="pres">
      <dgm:prSet presAssocID="{7870374A-37AA-4F61-9BBD-42EC5560BEC5}" presName="level2Shape" presStyleLbl="node3" presStyleIdx="0" presStyleCnt="3"/>
      <dgm:spPr/>
      <dgm:t>
        <a:bodyPr/>
        <a:lstStyle/>
        <a:p>
          <a:endParaRPr lang="zh-TW" altLang="en-US"/>
        </a:p>
      </dgm:t>
    </dgm:pt>
    <dgm:pt modelId="{9C230F1A-0AE7-4D11-A360-B3C1C0CC0E16}" type="pres">
      <dgm:prSet presAssocID="{7870374A-37AA-4F61-9BBD-42EC5560BEC5}" presName="hierChild3" presStyleCnt="0"/>
      <dgm:spPr/>
    </dgm:pt>
    <dgm:pt modelId="{FC8A0423-438A-4E36-87EE-B3C4311CE0F5}" type="pres">
      <dgm:prSet presAssocID="{557E1F99-A3B7-4770-8019-9E40E0369345}" presName="Name19" presStyleLbl="parChTrans1D3" presStyleIdx="1" presStyleCnt="3"/>
      <dgm:spPr/>
      <dgm:t>
        <a:bodyPr/>
        <a:lstStyle/>
        <a:p>
          <a:endParaRPr lang="zh-TW" altLang="en-US"/>
        </a:p>
      </dgm:t>
    </dgm:pt>
    <dgm:pt modelId="{41BF3038-C18C-44E6-BF4C-B7C58B950B7F}" type="pres">
      <dgm:prSet presAssocID="{CCD98FF1-506A-497C-9924-ED7FD6C68898}" presName="Name21" presStyleCnt="0"/>
      <dgm:spPr/>
    </dgm:pt>
    <dgm:pt modelId="{36B6B181-945C-4A9A-88C3-FB15690E147A}" type="pres">
      <dgm:prSet presAssocID="{CCD98FF1-506A-497C-9924-ED7FD6C68898}" presName="level2Shape" presStyleLbl="node3" presStyleIdx="1" presStyleCnt="3"/>
      <dgm:spPr/>
      <dgm:t>
        <a:bodyPr/>
        <a:lstStyle/>
        <a:p>
          <a:endParaRPr lang="zh-TW" altLang="en-US"/>
        </a:p>
      </dgm:t>
    </dgm:pt>
    <dgm:pt modelId="{E02CCF7F-2801-4F2D-9054-9F122C91EFE1}" type="pres">
      <dgm:prSet presAssocID="{CCD98FF1-506A-497C-9924-ED7FD6C68898}" presName="hierChild3" presStyleCnt="0"/>
      <dgm:spPr/>
    </dgm:pt>
    <dgm:pt modelId="{86AC63E6-F9B9-4E0A-A36A-0924EBBAAE0B}" type="pres">
      <dgm:prSet presAssocID="{5C892B9B-A55A-4350-A3A4-F77CE538F6E5}" presName="Name19" presStyleLbl="parChTrans1D2" presStyleIdx="1" presStyleCnt="2"/>
      <dgm:spPr/>
      <dgm:t>
        <a:bodyPr/>
        <a:lstStyle/>
        <a:p>
          <a:endParaRPr lang="zh-TW" altLang="en-US"/>
        </a:p>
      </dgm:t>
    </dgm:pt>
    <dgm:pt modelId="{CD81D26B-9668-449B-9ED4-09B5BB72891E}" type="pres">
      <dgm:prSet presAssocID="{425BAAAA-FD84-42DA-A862-C68DB22943FD}" presName="Name21" presStyleCnt="0"/>
      <dgm:spPr/>
    </dgm:pt>
    <dgm:pt modelId="{60592753-556B-4B4F-973B-4ADF988AB92D}" type="pres">
      <dgm:prSet presAssocID="{425BAAAA-FD84-42DA-A862-C68DB22943FD}" presName="level2Shape" presStyleLbl="node2" presStyleIdx="1" presStyleCnt="2"/>
      <dgm:spPr/>
      <dgm:t>
        <a:bodyPr/>
        <a:lstStyle/>
        <a:p>
          <a:endParaRPr lang="zh-TW" altLang="en-US"/>
        </a:p>
      </dgm:t>
    </dgm:pt>
    <dgm:pt modelId="{ED3D104E-DCBA-456C-9192-2140C6F16DAF}" type="pres">
      <dgm:prSet presAssocID="{425BAAAA-FD84-42DA-A862-C68DB22943FD}" presName="hierChild3" presStyleCnt="0"/>
      <dgm:spPr/>
    </dgm:pt>
    <dgm:pt modelId="{8B75B171-2B56-47E6-AE9C-9783F74CC6AF}" type="pres">
      <dgm:prSet presAssocID="{EC12B33B-4EC4-44A9-B813-6F3F3F3E5403}" presName="Name19" presStyleLbl="parChTrans1D3" presStyleIdx="2" presStyleCnt="3"/>
      <dgm:spPr/>
      <dgm:t>
        <a:bodyPr/>
        <a:lstStyle/>
        <a:p>
          <a:endParaRPr lang="zh-TW" altLang="en-US"/>
        </a:p>
      </dgm:t>
    </dgm:pt>
    <dgm:pt modelId="{EAA90B25-1ECA-4C9F-99D3-1E1F7BDAE594}" type="pres">
      <dgm:prSet presAssocID="{406312A7-81B3-443E-9C83-878AA426DA2A}" presName="Name21" presStyleCnt="0"/>
      <dgm:spPr/>
    </dgm:pt>
    <dgm:pt modelId="{312ED7F9-FBAF-4E94-AD9D-628B085BA860}" type="pres">
      <dgm:prSet presAssocID="{406312A7-81B3-443E-9C83-878AA426DA2A}" presName="level2Shape" presStyleLbl="node3" presStyleIdx="2" presStyleCnt="3"/>
      <dgm:spPr/>
      <dgm:t>
        <a:bodyPr/>
        <a:lstStyle/>
        <a:p>
          <a:endParaRPr lang="zh-TW" altLang="en-US"/>
        </a:p>
      </dgm:t>
    </dgm:pt>
    <dgm:pt modelId="{9BDCE778-E416-44CE-BD17-ADFAE5A447CA}" type="pres">
      <dgm:prSet presAssocID="{406312A7-81B3-443E-9C83-878AA426DA2A}" presName="hierChild3" presStyleCnt="0"/>
      <dgm:spPr/>
    </dgm:pt>
    <dgm:pt modelId="{644236E5-FF5F-4091-BC21-96AE240ECC13}" type="pres">
      <dgm:prSet presAssocID="{A0BC1BF1-7658-4C28-ABF1-7528B0B1AE2F}" presName="bgShapesFlow" presStyleCnt="0"/>
      <dgm:spPr/>
    </dgm:pt>
  </dgm:ptLst>
  <dgm:cxnLst>
    <dgm:cxn modelId="{9237ABB2-4D1B-4CED-942E-ADADDA366B3B}" type="presOf" srcId="{8CC96ED2-FDBD-4CE7-A24C-620174C2E37D}" destId="{F1EF6DD4-4947-4010-9DA7-B5E885680006}" srcOrd="0" destOrd="0" presId="urn:microsoft.com/office/officeart/2005/8/layout/hierarchy6"/>
    <dgm:cxn modelId="{CA75D5D0-3B4B-4CC3-AC66-31325F13AEB8}" type="presOf" srcId="{539E19C8-7AB4-421B-B01C-72F0F45989F1}" destId="{350E4F22-71AB-4B4E-B778-CB447B724B53}" srcOrd="0" destOrd="0" presId="urn:microsoft.com/office/officeart/2005/8/layout/hierarchy6"/>
    <dgm:cxn modelId="{2C5B05B6-6582-40EB-91FB-91EFB83FC4C8}" srcId="{8CC96ED2-FDBD-4CE7-A24C-620174C2E37D}" destId="{7870374A-37AA-4F61-9BBD-42EC5560BEC5}" srcOrd="0" destOrd="0" parTransId="{539E19C8-7AB4-421B-B01C-72F0F45989F1}" sibTransId="{A1EED19B-97E4-467F-B30D-F89A3134207A}"/>
    <dgm:cxn modelId="{7ED5BB9E-CEE9-4C83-BD6B-72EEEA19CDC0}" type="presOf" srcId="{406312A7-81B3-443E-9C83-878AA426DA2A}" destId="{312ED7F9-FBAF-4E94-AD9D-628B085BA860}" srcOrd="0" destOrd="0" presId="urn:microsoft.com/office/officeart/2005/8/layout/hierarchy6"/>
    <dgm:cxn modelId="{CA2CF5B8-DED6-449E-BF6B-45A762E70BED}" type="presOf" srcId="{557E1F99-A3B7-4770-8019-9E40E0369345}" destId="{FC8A0423-438A-4E36-87EE-B3C4311CE0F5}" srcOrd="0" destOrd="0" presId="urn:microsoft.com/office/officeart/2005/8/layout/hierarchy6"/>
    <dgm:cxn modelId="{6C1FB1FD-9FC3-48D7-8700-0E68FE965E8F}" type="presOf" srcId="{EC12B33B-4EC4-44A9-B813-6F3F3F3E5403}" destId="{8B75B171-2B56-47E6-AE9C-9783F74CC6AF}" srcOrd="0" destOrd="0" presId="urn:microsoft.com/office/officeart/2005/8/layout/hierarchy6"/>
    <dgm:cxn modelId="{713D88B2-07F3-4F54-A86C-C76787A36B75}" type="presOf" srcId="{CCD98FF1-506A-497C-9924-ED7FD6C68898}" destId="{36B6B181-945C-4A9A-88C3-FB15690E147A}" srcOrd="0" destOrd="0" presId="urn:microsoft.com/office/officeart/2005/8/layout/hierarchy6"/>
    <dgm:cxn modelId="{600111D8-DE84-48E2-8C71-FDCAA7A31727}" type="presOf" srcId="{425BAAAA-FD84-42DA-A862-C68DB22943FD}" destId="{60592753-556B-4B4F-973B-4ADF988AB92D}" srcOrd="0" destOrd="0" presId="urn:microsoft.com/office/officeart/2005/8/layout/hierarchy6"/>
    <dgm:cxn modelId="{5F149A6F-C18D-4848-9709-D691FC5AEEB6}" srcId="{A0BC1BF1-7658-4C28-ABF1-7528B0B1AE2F}" destId="{245CFB1D-E062-4970-926D-FD6EAA45AD8F}" srcOrd="0" destOrd="0" parTransId="{DB807ED2-5272-428A-A199-DBD11EE11080}" sibTransId="{8550079B-0B63-41BE-812D-29800E3D2095}"/>
    <dgm:cxn modelId="{DAEA406B-49BE-41CF-847F-1FDE3472B43B}" type="presOf" srcId="{A0BC1BF1-7658-4C28-ABF1-7528B0B1AE2F}" destId="{038F5485-5A16-485F-9B76-A0A608B34336}" srcOrd="0" destOrd="0" presId="urn:microsoft.com/office/officeart/2005/8/layout/hierarchy6"/>
    <dgm:cxn modelId="{06F495AF-D909-45CD-A97F-0EE66A8B66E0}" type="presOf" srcId="{5C892B9B-A55A-4350-A3A4-F77CE538F6E5}" destId="{86AC63E6-F9B9-4E0A-A36A-0924EBBAAE0B}" srcOrd="0" destOrd="0" presId="urn:microsoft.com/office/officeart/2005/8/layout/hierarchy6"/>
    <dgm:cxn modelId="{184A596B-64FE-45C9-ACE1-6ED978EE935C}" srcId="{8CC96ED2-FDBD-4CE7-A24C-620174C2E37D}" destId="{CCD98FF1-506A-497C-9924-ED7FD6C68898}" srcOrd="1" destOrd="0" parTransId="{557E1F99-A3B7-4770-8019-9E40E0369345}" sibTransId="{EF37203F-FB08-46EF-96BD-7D70467A06B8}"/>
    <dgm:cxn modelId="{DADB7818-F09A-45C4-8863-8B73A4072DA3}" srcId="{245CFB1D-E062-4970-926D-FD6EAA45AD8F}" destId="{425BAAAA-FD84-42DA-A862-C68DB22943FD}" srcOrd="1" destOrd="0" parTransId="{5C892B9B-A55A-4350-A3A4-F77CE538F6E5}" sibTransId="{24B2E3C7-55B9-4707-9B9B-D55BA9617616}"/>
    <dgm:cxn modelId="{741F9AF3-48E4-4611-ABD9-297681E3A250}" type="presOf" srcId="{7870374A-37AA-4F61-9BBD-42EC5560BEC5}" destId="{09D8DF20-972A-403A-8D4B-63349B31009C}" srcOrd="0" destOrd="0" presId="urn:microsoft.com/office/officeart/2005/8/layout/hierarchy6"/>
    <dgm:cxn modelId="{06A29752-F3D7-4434-9FEB-74722BE73CDC}" srcId="{425BAAAA-FD84-42DA-A862-C68DB22943FD}" destId="{406312A7-81B3-443E-9C83-878AA426DA2A}" srcOrd="0" destOrd="0" parTransId="{EC12B33B-4EC4-44A9-B813-6F3F3F3E5403}" sibTransId="{AFB9FE55-AE4B-4FA7-943C-A49C6C6F342E}"/>
    <dgm:cxn modelId="{81A8EF0F-794F-4D25-B76E-969B9AEDAA0F}" srcId="{245CFB1D-E062-4970-926D-FD6EAA45AD8F}" destId="{8CC96ED2-FDBD-4CE7-A24C-620174C2E37D}" srcOrd="0" destOrd="0" parTransId="{8B711F32-0AD4-419D-8AEA-D522C22D6A13}" sibTransId="{3907C298-B436-4838-96B3-A846B63172F2}"/>
    <dgm:cxn modelId="{EE529037-533B-493D-AC03-FF60C6903752}" type="presOf" srcId="{245CFB1D-E062-4970-926D-FD6EAA45AD8F}" destId="{6DC85FFD-E6BD-4DE6-A510-D694C00ECEDE}" srcOrd="0" destOrd="0" presId="urn:microsoft.com/office/officeart/2005/8/layout/hierarchy6"/>
    <dgm:cxn modelId="{1205052F-193E-49EA-8108-97D7C9E50551}" type="presOf" srcId="{8B711F32-0AD4-419D-8AEA-D522C22D6A13}" destId="{091E0C9C-E621-45A5-9BE2-0C158340FF56}" srcOrd="0" destOrd="0" presId="urn:microsoft.com/office/officeart/2005/8/layout/hierarchy6"/>
    <dgm:cxn modelId="{9F39C99A-837A-43FD-82AC-16170CFF24A2}" type="presParOf" srcId="{038F5485-5A16-485F-9B76-A0A608B34336}" destId="{373A5EEF-24F5-4466-BEB6-571401DD1802}" srcOrd="0" destOrd="0" presId="urn:microsoft.com/office/officeart/2005/8/layout/hierarchy6"/>
    <dgm:cxn modelId="{02AF878A-7EFD-45EF-80ED-43D1398D0C28}" type="presParOf" srcId="{373A5EEF-24F5-4466-BEB6-571401DD1802}" destId="{318F10EF-B1EE-4B6D-8C4B-F974FD07094C}" srcOrd="0" destOrd="0" presId="urn:microsoft.com/office/officeart/2005/8/layout/hierarchy6"/>
    <dgm:cxn modelId="{F4ED537D-BDA3-4517-AAE4-4F129431B50D}" type="presParOf" srcId="{318F10EF-B1EE-4B6D-8C4B-F974FD07094C}" destId="{DDE54F04-0F05-4AF0-9ED3-426C18F0F1C7}" srcOrd="0" destOrd="0" presId="urn:microsoft.com/office/officeart/2005/8/layout/hierarchy6"/>
    <dgm:cxn modelId="{88B312C9-5880-44DF-A585-71021923BE32}" type="presParOf" srcId="{DDE54F04-0F05-4AF0-9ED3-426C18F0F1C7}" destId="{6DC85FFD-E6BD-4DE6-A510-D694C00ECEDE}" srcOrd="0" destOrd="0" presId="urn:microsoft.com/office/officeart/2005/8/layout/hierarchy6"/>
    <dgm:cxn modelId="{0EA6AE20-A162-43E5-A649-3046A076D0C8}" type="presParOf" srcId="{DDE54F04-0F05-4AF0-9ED3-426C18F0F1C7}" destId="{54F0C6BE-6A06-406B-806B-AE32F53FCB27}" srcOrd="1" destOrd="0" presId="urn:microsoft.com/office/officeart/2005/8/layout/hierarchy6"/>
    <dgm:cxn modelId="{ADEDC0CC-16B5-4585-B8D7-2D41F84E8EE6}" type="presParOf" srcId="{54F0C6BE-6A06-406B-806B-AE32F53FCB27}" destId="{091E0C9C-E621-45A5-9BE2-0C158340FF56}" srcOrd="0" destOrd="0" presId="urn:microsoft.com/office/officeart/2005/8/layout/hierarchy6"/>
    <dgm:cxn modelId="{25385698-411B-494C-9C53-4E8BC5631C9E}" type="presParOf" srcId="{54F0C6BE-6A06-406B-806B-AE32F53FCB27}" destId="{6E532984-22DA-463D-A178-10671827A845}" srcOrd="1" destOrd="0" presId="urn:microsoft.com/office/officeart/2005/8/layout/hierarchy6"/>
    <dgm:cxn modelId="{D7DC13C2-790A-4900-8C38-8B7D4BB9501C}" type="presParOf" srcId="{6E532984-22DA-463D-A178-10671827A845}" destId="{F1EF6DD4-4947-4010-9DA7-B5E885680006}" srcOrd="0" destOrd="0" presId="urn:microsoft.com/office/officeart/2005/8/layout/hierarchy6"/>
    <dgm:cxn modelId="{D7F8857B-E932-4968-9C54-275E3BB33326}" type="presParOf" srcId="{6E532984-22DA-463D-A178-10671827A845}" destId="{BE6F3008-1BF5-4D59-8203-3D01B39406AE}" srcOrd="1" destOrd="0" presId="urn:microsoft.com/office/officeart/2005/8/layout/hierarchy6"/>
    <dgm:cxn modelId="{253C6618-F39E-4593-8786-8D2487A5A67C}" type="presParOf" srcId="{BE6F3008-1BF5-4D59-8203-3D01B39406AE}" destId="{350E4F22-71AB-4B4E-B778-CB447B724B53}" srcOrd="0" destOrd="0" presId="urn:microsoft.com/office/officeart/2005/8/layout/hierarchy6"/>
    <dgm:cxn modelId="{AE7F7254-275A-4D22-B76E-39C9F3969CE5}" type="presParOf" srcId="{BE6F3008-1BF5-4D59-8203-3D01B39406AE}" destId="{32277D0C-D6C6-4D48-BC4B-7A8721505665}" srcOrd="1" destOrd="0" presId="urn:microsoft.com/office/officeart/2005/8/layout/hierarchy6"/>
    <dgm:cxn modelId="{5552E792-DDE3-454F-AA7B-8190159EBFC4}" type="presParOf" srcId="{32277D0C-D6C6-4D48-BC4B-7A8721505665}" destId="{09D8DF20-972A-403A-8D4B-63349B31009C}" srcOrd="0" destOrd="0" presId="urn:microsoft.com/office/officeart/2005/8/layout/hierarchy6"/>
    <dgm:cxn modelId="{CE8437B2-B38D-4B36-9465-ADC156F749A0}" type="presParOf" srcId="{32277D0C-D6C6-4D48-BC4B-7A8721505665}" destId="{9C230F1A-0AE7-4D11-A360-B3C1C0CC0E16}" srcOrd="1" destOrd="0" presId="urn:microsoft.com/office/officeart/2005/8/layout/hierarchy6"/>
    <dgm:cxn modelId="{10785EDC-2376-4E01-9FDD-A7BE1F54EBF5}" type="presParOf" srcId="{BE6F3008-1BF5-4D59-8203-3D01B39406AE}" destId="{FC8A0423-438A-4E36-87EE-B3C4311CE0F5}" srcOrd="2" destOrd="0" presId="urn:microsoft.com/office/officeart/2005/8/layout/hierarchy6"/>
    <dgm:cxn modelId="{F85FAB8F-894B-4109-859A-EC8BE0B41DA0}" type="presParOf" srcId="{BE6F3008-1BF5-4D59-8203-3D01B39406AE}" destId="{41BF3038-C18C-44E6-BF4C-B7C58B950B7F}" srcOrd="3" destOrd="0" presId="urn:microsoft.com/office/officeart/2005/8/layout/hierarchy6"/>
    <dgm:cxn modelId="{9D0F7BA3-620D-4AA2-B01B-E1BE536DAF3F}" type="presParOf" srcId="{41BF3038-C18C-44E6-BF4C-B7C58B950B7F}" destId="{36B6B181-945C-4A9A-88C3-FB15690E147A}" srcOrd="0" destOrd="0" presId="urn:microsoft.com/office/officeart/2005/8/layout/hierarchy6"/>
    <dgm:cxn modelId="{9563742E-F3E4-4148-8E05-1DE8A127FCBA}" type="presParOf" srcId="{41BF3038-C18C-44E6-BF4C-B7C58B950B7F}" destId="{E02CCF7F-2801-4F2D-9054-9F122C91EFE1}" srcOrd="1" destOrd="0" presId="urn:microsoft.com/office/officeart/2005/8/layout/hierarchy6"/>
    <dgm:cxn modelId="{A2BD89E6-10EA-4399-A716-E1B3163DF269}" type="presParOf" srcId="{54F0C6BE-6A06-406B-806B-AE32F53FCB27}" destId="{86AC63E6-F9B9-4E0A-A36A-0924EBBAAE0B}" srcOrd="2" destOrd="0" presId="urn:microsoft.com/office/officeart/2005/8/layout/hierarchy6"/>
    <dgm:cxn modelId="{76C4D078-FB66-4215-885A-F49998196ED3}" type="presParOf" srcId="{54F0C6BE-6A06-406B-806B-AE32F53FCB27}" destId="{CD81D26B-9668-449B-9ED4-09B5BB72891E}" srcOrd="3" destOrd="0" presId="urn:microsoft.com/office/officeart/2005/8/layout/hierarchy6"/>
    <dgm:cxn modelId="{936DB919-7304-47D6-9D0E-3DAFDAF109B2}" type="presParOf" srcId="{CD81D26B-9668-449B-9ED4-09B5BB72891E}" destId="{60592753-556B-4B4F-973B-4ADF988AB92D}" srcOrd="0" destOrd="0" presId="urn:microsoft.com/office/officeart/2005/8/layout/hierarchy6"/>
    <dgm:cxn modelId="{4E10286D-583C-40AD-B259-CBC5A350F00D}" type="presParOf" srcId="{CD81D26B-9668-449B-9ED4-09B5BB72891E}" destId="{ED3D104E-DCBA-456C-9192-2140C6F16DAF}" srcOrd="1" destOrd="0" presId="urn:microsoft.com/office/officeart/2005/8/layout/hierarchy6"/>
    <dgm:cxn modelId="{B9111E9E-365F-4675-871A-2BA64DB47212}" type="presParOf" srcId="{ED3D104E-DCBA-456C-9192-2140C6F16DAF}" destId="{8B75B171-2B56-47E6-AE9C-9783F74CC6AF}" srcOrd="0" destOrd="0" presId="urn:microsoft.com/office/officeart/2005/8/layout/hierarchy6"/>
    <dgm:cxn modelId="{5377916A-EC80-42DC-A095-99BE5375FD9E}" type="presParOf" srcId="{ED3D104E-DCBA-456C-9192-2140C6F16DAF}" destId="{EAA90B25-1ECA-4C9F-99D3-1E1F7BDAE594}" srcOrd="1" destOrd="0" presId="urn:microsoft.com/office/officeart/2005/8/layout/hierarchy6"/>
    <dgm:cxn modelId="{FF7C014B-3DDB-48E7-A084-D910062B257E}" type="presParOf" srcId="{EAA90B25-1ECA-4C9F-99D3-1E1F7BDAE594}" destId="{312ED7F9-FBAF-4E94-AD9D-628B085BA860}" srcOrd="0" destOrd="0" presId="urn:microsoft.com/office/officeart/2005/8/layout/hierarchy6"/>
    <dgm:cxn modelId="{40D57F50-4BBA-468E-9D9D-520C3615BD11}" type="presParOf" srcId="{EAA90B25-1ECA-4C9F-99D3-1E1F7BDAE594}" destId="{9BDCE778-E416-44CE-BD17-ADFAE5A447CA}" srcOrd="1" destOrd="0" presId="urn:microsoft.com/office/officeart/2005/8/layout/hierarchy6"/>
    <dgm:cxn modelId="{63ADEE7E-ECF1-4098-8641-5A4A10A3AE7D}" type="presParOf" srcId="{038F5485-5A16-485F-9B76-A0A608B34336}" destId="{644236E5-FF5F-4091-BC21-96AE240ECC1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BC1BF1-7658-4C28-ABF1-7528B0B1AE2F}" type="doc">
      <dgm:prSet loTypeId="urn:microsoft.com/office/officeart/2005/8/layout/hierarchy6" loCatId="hierarchy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zh-TW" altLang="en-US"/>
        </a:p>
      </dgm:t>
    </dgm:pt>
    <dgm:pt modelId="{245CFB1D-E062-4970-926D-FD6EAA45AD8F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根目錄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B807ED2-5272-428A-A199-DBD11EE11080}" type="parTrans" cxnId="{5F149A6F-C18D-4848-9709-D691FC5AEEB6}">
      <dgm:prSet/>
      <dgm:spPr/>
      <dgm:t>
        <a:bodyPr/>
        <a:lstStyle/>
        <a:p>
          <a:endParaRPr lang="zh-TW" altLang="en-US"/>
        </a:p>
      </dgm:t>
    </dgm:pt>
    <dgm:pt modelId="{8550079B-0B63-41BE-812D-29800E3D2095}" type="sibTrans" cxnId="{5F149A6F-C18D-4848-9709-D691FC5AEEB6}">
      <dgm:prSet/>
      <dgm:spPr/>
      <dgm:t>
        <a:bodyPr/>
        <a:lstStyle/>
        <a:p>
          <a:endParaRPr lang="zh-TW" altLang="en-US"/>
        </a:p>
      </dgm:t>
    </dgm:pt>
    <dgm:pt modelId="{8CC96ED2-FDBD-4CE7-A24C-620174C2E37D}">
      <dgm:prSet phldrT="[文字]"/>
      <dgm:spPr/>
      <dgm:t>
        <a:bodyPr/>
        <a:lstStyle/>
        <a:p>
          <a:r>
            <a:rPr lang="en-US" altLang="zh-TW" dirty="0" smtClean="0"/>
            <a:t>About</a:t>
          </a:r>
          <a:endParaRPr lang="zh-TW" altLang="en-US" dirty="0"/>
        </a:p>
      </dgm:t>
    </dgm:pt>
    <dgm:pt modelId="{8B711F32-0AD4-419D-8AEA-D522C22D6A13}" type="parTrans" cxnId="{81A8EF0F-794F-4D25-B76E-969B9AEDAA0F}">
      <dgm:prSet/>
      <dgm:spPr/>
      <dgm:t>
        <a:bodyPr/>
        <a:lstStyle/>
        <a:p>
          <a:endParaRPr lang="zh-TW" altLang="en-US"/>
        </a:p>
      </dgm:t>
    </dgm:pt>
    <dgm:pt modelId="{3907C298-B436-4838-96B3-A846B63172F2}" type="sibTrans" cxnId="{81A8EF0F-794F-4D25-B76E-969B9AEDAA0F}">
      <dgm:prSet/>
      <dgm:spPr/>
      <dgm:t>
        <a:bodyPr/>
        <a:lstStyle/>
        <a:p>
          <a:endParaRPr lang="zh-TW" altLang="en-US"/>
        </a:p>
      </dgm:t>
    </dgm:pt>
    <dgm:pt modelId="{425BAAAA-FD84-42DA-A862-C68DB22943FD}">
      <dgm:prSet phldrT="[文字]"/>
      <dgm:spPr/>
      <dgm:t>
        <a:bodyPr/>
        <a:lstStyle/>
        <a:p>
          <a:r>
            <a:rPr lang="en-US" altLang="zh-TW" dirty="0" smtClean="0"/>
            <a:t>Services</a:t>
          </a:r>
          <a:endParaRPr lang="zh-TW" altLang="en-US" dirty="0"/>
        </a:p>
      </dgm:t>
    </dgm:pt>
    <dgm:pt modelId="{5C892B9B-A55A-4350-A3A4-F77CE538F6E5}" type="parTrans" cxnId="{DADB7818-F09A-45C4-8863-8B73A4072DA3}">
      <dgm:prSet/>
      <dgm:spPr/>
      <dgm:t>
        <a:bodyPr/>
        <a:lstStyle/>
        <a:p>
          <a:endParaRPr lang="zh-TW" altLang="en-US"/>
        </a:p>
      </dgm:t>
    </dgm:pt>
    <dgm:pt modelId="{24B2E3C7-55B9-4707-9B9B-D55BA9617616}" type="sibTrans" cxnId="{DADB7818-F09A-45C4-8863-8B73A4072DA3}">
      <dgm:prSet/>
      <dgm:spPr/>
      <dgm:t>
        <a:bodyPr/>
        <a:lstStyle/>
        <a:p>
          <a:endParaRPr lang="zh-TW" altLang="en-US"/>
        </a:p>
      </dgm:t>
    </dgm:pt>
    <dgm:pt modelId="{7870374A-37AA-4F61-9BBD-42EC5560BEC5}">
      <dgm:prSet phldrT="[文字]"/>
      <dgm:spPr/>
      <dgm:t>
        <a:bodyPr/>
        <a:lstStyle/>
        <a:p>
          <a:r>
            <a:rPr lang="en-US" altLang="zh-TW" dirty="0" smtClean="0"/>
            <a:t>stores</a:t>
          </a:r>
          <a:endParaRPr lang="zh-TW" altLang="en-US" dirty="0"/>
        </a:p>
      </dgm:t>
    </dgm:pt>
    <dgm:pt modelId="{539E19C8-7AB4-421B-B01C-72F0F45989F1}" type="parTrans" cxnId="{2C5B05B6-6582-40EB-91FB-91EFB83FC4C8}">
      <dgm:prSet/>
      <dgm:spPr/>
      <dgm:t>
        <a:bodyPr/>
        <a:lstStyle/>
        <a:p>
          <a:endParaRPr lang="zh-TW" altLang="en-US"/>
        </a:p>
      </dgm:t>
    </dgm:pt>
    <dgm:pt modelId="{A1EED19B-97E4-467F-B30D-F89A3134207A}" type="sibTrans" cxnId="{2C5B05B6-6582-40EB-91FB-91EFB83FC4C8}">
      <dgm:prSet/>
      <dgm:spPr/>
      <dgm:t>
        <a:bodyPr/>
        <a:lstStyle/>
        <a:p>
          <a:endParaRPr lang="zh-TW" altLang="en-US"/>
        </a:p>
      </dgm:t>
    </dgm:pt>
    <dgm:pt modelId="{CCD98FF1-506A-497C-9924-ED7FD6C68898}">
      <dgm:prSet phldrT="[文字]"/>
      <dgm:spPr/>
      <dgm:t>
        <a:bodyPr/>
        <a:lstStyle/>
        <a:p>
          <a:r>
            <a:rPr lang="en-US" altLang="zh-TW" dirty="0" smtClean="0"/>
            <a:t>contact.html</a:t>
          </a:r>
          <a:endParaRPr lang="zh-TW" altLang="en-US" dirty="0"/>
        </a:p>
      </dgm:t>
    </dgm:pt>
    <dgm:pt modelId="{557E1F99-A3B7-4770-8019-9E40E0369345}" type="parTrans" cxnId="{184A596B-64FE-45C9-ACE1-6ED978EE935C}">
      <dgm:prSet/>
      <dgm:spPr/>
      <dgm:t>
        <a:bodyPr/>
        <a:lstStyle/>
        <a:p>
          <a:endParaRPr lang="zh-TW" altLang="en-US"/>
        </a:p>
      </dgm:t>
    </dgm:pt>
    <dgm:pt modelId="{EF37203F-FB08-46EF-96BD-7D70467A06B8}" type="sibTrans" cxnId="{184A596B-64FE-45C9-ACE1-6ED978EE935C}">
      <dgm:prSet/>
      <dgm:spPr/>
      <dgm:t>
        <a:bodyPr/>
        <a:lstStyle/>
        <a:p>
          <a:endParaRPr lang="zh-TW" altLang="en-US"/>
        </a:p>
      </dgm:t>
    </dgm:pt>
    <dgm:pt modelId="{F318B9F0-D6C1-4D8C-A75C-19928DA45C7F}">
      <dgm:prSet phldrT="[文字]"/>
      <dgm:spPr/>
      <dgm:t>
        <a:bodyPr/>
        <a:lstStyle/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index.html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78CB9F2-7CB6-43EC-A45D-0D89FEA22EEA}" type="parTrans" cxnId="{A817D485-D8A6-4875-A93F-C683AFAA28AE}">
      <dgm:prSet/>
      <dgm:spPr/>
      <dgm:t>
        <a:bodyPr/>
        <a:lstStyle/>
        <a:p>
          <a:endParaRPr lang="zh-TW" altLang="en-US"/>
        </a:p>
      </dgm:t>
    </dgm:pt>
    <dgm:pt modelId="{931ED97E-C4F4-482A-BB81-45889080CC52}" type="sibTrans" cxnId="{A817D485-D8A6-4875-A93F-C683AFAA28AE}">
      <dgm:prSet/>
      <dgm:spPr/>
      <dgm:t>
        <a:bodyPr/>
        <a:lstStyle/>
        <a:p>
          <a:endParaRPr lang="zh-TW" altLang="en-US"/>
        </a:p>
      </dgm:t>
    </dgm:pt>
    <dgm:pt modelId="{D95DAB92-12F1-44F0-832C-65449E2FA5A6}">
      <dgm:prSet phldrT="[文字]"/>
      <dgm:spPr/>
      <dgm:t>
        <a:bodyPr/>
        <a:lstStyle/>
        <a:p>
          <a:r>
            <a:rPr lang="en-US" altLang="zh-TW" dirty="0" smtClean="0"/>
            <a:t>products</a:t>
          </a:r>
          <a:endParaRPr lang="zh-TW" altLang="en-US" dirty="0"/>
        </a:p>
      </dgm:t>
    </dgm:pt>
    <dgm:pt modelId="{79785212-F0A0-4E6E-865C-24729DFDD9A6}" type="parTrans" cxnId="{1622E0B0-C2AE-46CC-8435-52AD8D0CDF11}">
      <dgm:prSet/>
      <dgm:spPr/>
      <dgm:t>
        <a:bodyPr/>
        <a:lstStyle/>
        <a:p>
          <a:endParaRPr lang="zh-TW" altLang="en-US"/>
        </a:p>
      </dgm:t>
    </dgm:pt>
    <dgm:pt modelId="{781E0EFE-B828-419F-A1D6-59834E07E7A5}" type="sibTrans" cxnId="{1622E0B0-C2AE-46CC-8435-52AD8D0CDF11}">
      <dgm:prSet/>
      <dgm:spPr/>
      <dgm:t>
        <a:bodyPr/>
        <a:lstStyle/>
        <a:p>
          <a:endParaRPr lang="zh-TW" altLang="en-US"/>
        </a:p>
      </dgm:t>
    </dgm:pt>
    <dgm:pt modelId="{1F78C898-59E9-4D2A-8616-E42112D6D586}">
      <dgm:prSet phldrT="[文字]"/>
      <dgm:spPr/>
      <dgm:t>
        <a:bodyPr/>
        <a:lstStyle/>
        <a:p>
          <a:r>
            <a:rPr lang="en-US" altLang="zh-TW" dirty="0" smtClean="0"/>
            <a:t>catalog.html</a:t>
          </a:r>
          <a:endParaRPr lang="zh-TW" altLang="en-US" dirty="0"/>
        </a:p>
      </dgm:t>
    </dgm:pt>
    <dgm:pt modelId="{659D7759-F1BB-4BB5-8282-CCB873B24675}" type="parTrans" cxnId="{85BDE437-FAE8-4966-BACC-808559CA9207}">
      <dgm:prSet/>
      <dgm:spPr/>
      <dgm:t>
        <a:bodyPr/>
        <a:lstStyle/>
        <a:p>
          <a:endParaRPr lang="zh-TW" altLang="en-US"/>
        </a:p>
      </dgm:t>
    </dgm:pt>
    <dgm:pt modelId="{DE72FFE0-3C3A-4304-B715-2B5C83A23436}" type="sibTrans" cxnId="{85BDE437-FAE8-4966-BACC-808559CA9207}">
      <dgm:prSet/>
      <dgm:spPr/>
      <dgm:t>
        <a:bodyPr/>
        <a:lstStyle/>
        <a:p>
          <a:endParaRPr lang="zh-TW" altLang="en-US"/>
        </a:p>
      </dgm:t>
    </dgm:pt>
    <dgm:pt modelId="{138493C0-F49E-449A-91FD-15C6299EB189}">
      <dgm:prSet phldrT="[文字]"/>
      <dgm:spPr/>
      <dgm:t>
        <a:bodyPr/>
        <a:lstStyle/>
        <a:p>
          <a:r>
            <a:rPr lang="en-US" altLang="zh-TW" dirty="0" smtClean="0"/>
            <a:t>cat.html</a:t>
          </a:r>
          <a:endParaRPr lang="zh-TW" altLang="en-US" dirty="0"/>
        </a:p>
      </dgm:t>
    </dgm:pt>
    <dgm:pt modelId="{AA915984-8370-4233-962C-4230D89C1BC2}" type="parTrans" cxnId="{068A0B7A-2391-4494-AD4C-935E1689D109}">
      <dgm:prSet/>
      <dgm:spPr/>
      <dgm:t>
        <a:bodyPr/>
        <a:lstStyle/>
        <a:p>
          <a:endParaRPr lang="zh-TW" altLang="en-US"/>
        </a:p>
      </dgm:t>
    </dgm:pt>
    <dgm:pt modelId="{9BF37235-BC47-414C-B383-E17471E685C4}" type="sibTrans" cxnId="{068A0B7A-2391-4494-AD4C-935E1689D109}">
      <dgm:prSet/>
      <dgm:spPr/>
      <dgm:t>
        <a:bodyPr/>
        <a:lstStyle/>
        <a:p>
          <a:endParaRPr lang="zh-TW" altLang="en-US"/>
        </a:p>
      </dgm:t>
    </dgm:pt>
    <dgm:pt modelId="{4EA3F148-8A1F-4051-81B9-EAC2F6762F64}">
      <dgm:prSet phldrT="[文字]"/>
      <dgm:spPr/>
      <dgm:t>
        <a:bodyPr/>
        <a:lstStyle/>
        <a:p>
          <a:r>
            <a:rPr lang="en-US" altLang="zh-TW" dirty="0" smtClean="0"/>
            <a:t>dog.html</a:t>
          </a:r>
          <a:endParaRPr lang="zh-TW" altLang="en-US" dirty="0"/>
        </a:p>
      </dgm:t>
    </dgm:pt>
    <dgm:pt modelId="{17E58967-9666-44B5-A2F1-197D96FE5C2D}" type="parTrans" cxnId="{8DD4F137-59D7-4001-8D74-430AAC9D5720}">
      <dgm:prSet/>
      <dgm:spPr/>
      <dgm:t>
        <a:bodyPr/>
        <a:lstStyle/>
        <a:p>
          <a:endParaRPr lang="zh-TW" altLang="en-US"/>
        </a:p>
      </dgm:t>
    </dgm:pt>
    <dgm:pt modelId="{A3BB07C3-E8F2-43F6-B5A3-D48D34D0A93C}" type="sibTrans" cxnId="{8DD4F137-59D7-4001-8D74-430AAC9D5720}">
      <dgm:prSet/>
      <dgm:spPr/>
      <dgm:t>
        <a:bodyPr/>
        <a:lstStyle/>
        <a:p>
          <a:endParaRPr lang="zh-TW" altLang="en-US"/>
        </a:p>
      </dgm:t>
    </dgm:pt>
    <dgm:pt modelId="{8929F32F-3CDD-412F-9646-6EBA6B93B4BD}">
      <dgm:prSet phldrT="[文字]"/>
      <dgm:spPr/>
      <dgm:t>
        <a:bodyPr/>
        <a:lstStyle/>
        <a:p>
          <a:r>
            <a:rPr lang="en-US" altLang="zh-TW" dirty="0" err="1" smtClean="0"/>
            <a:t>A.Html</a:t>
          </a:r>
          <a:endParaRPr lang="zh-TW" altLang="en-US" dirty="0"/>
        </a:p>
      </dgm:t>
    </dgm:pt>
    <dgm:pt modelId="{E1B779E8-9618-4620-93F2-5E2D6EC9EF2A}" type="parTrans" cxnId="{918475A2-B43B-411D-895C-7610BB17AAC3}">
      <dgm:prSet/>
      <dgm:spPr/>
      <dgm:t>
        <a:bodyPr/>
        <a:lstStyle/>
        <a:p>
          <a:endParaRPr lang="zh-TW" altLang="en-US"/>
        </a:p>
      </dgm:t>
    </dgm:pt>
    <dgm:pt modelId="{24D5EECD-EAED-476D-933B-DDE9AEA08A57}" type="sibTrans" cxnId="{918475A2-B43B-411D-895C-7610BB17AAC3}">
      <dgm:prSet/>
      <dgm:spPr/>
      <dgm:t>
        <a:bodyPr/>
        <a:lstStyle/>
        <a:p>
          <a:endParaRPr lang="zh-TW" altLang="en-US"/>
        </a:p>
      </dgm:t>
    </dgm:pt>
    <dgm:pt modelId="{D3988CDE-46A6-4C26-BFFB-C25549B9B965}">
      <dgm:prSet phldrT="[文字]"/>
      <dgm:spPr/>
      <dgm:t>
        <a:bodyPr/>
        <a:lstStyle/>
        <a:p>
          <a:r>
            <a:rPr lang="en-US" altLang="zh-TW" dirty="0" smtClean="0"/>
            <a:t>B.html</a:t>
          </a:r>
          <a:endParaRPr lang="zh-TW" altLang="en-US" dirty="0"/>
        </a:p>
      </dgm:t>
    </dgm:pt>
    <dgm:pt modelId="{207636D6-B5FE-4C08-9E76-4A6D560E339E}" type="parTrans" cxnId="{1CEB473E-AFCB-4F4F-85BE-AEB33FDF3503}">
      <dgm:prSet/>
      <dgm:spPr/>
      <dgm:t>
        <a:bodyPr/>
        <a:lstStyle/>
        <a:p>
          <a:endParaRPr lang="zh-TW" altLang="en-US"/>
        </a:p>
      </dgm:t>
    </dgm:pt>
    <dgm:pt modelId="{41208C74-7819-4574-AD79-CAE15E7C4A9A}" type="sibTrans" cxnId="{1CEB473E-AFCB-4F4F-85BE-AEB33FDF3503}">
      <dgm:prSet/>
      <dgm:spPr/>
      <dgm:t>
        <a:bodyPr/>
        <a:lstStyle/>
        <a:p>
          <a:endParaRPr lang="zh-TW" altLang="en-US"/>
        </a:p>
      </dgm:t>
    </dgm:pt>
    <dgm:pt modelId="{F1A54644-24E5-445F-B950-4F2DF58B693C}">
      <dgm:prSet phldrT="[文字]"/>
      <dgm:spPr/>
      <dgm:t>
        <a:bodyPr/>
        <a:lstStyle/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form.html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A3265EA8-ACB9-4E77-A641-A594C91AB4E1}" type="parTrans" cxnId="{443FB6E2-6DC7-453D-A8D6-A0A881B85A11}">
      <dgm:prSet/>
      <dgm:spPr/>
      <dgm:t>
        <a:bodyPr/>
        <a:lstStyle/>
        <a:p>
          <a:endParaRPr lang="zh-TW" altLang="en-US"/>
        </a:p>
      </dgm:t>
    </dgm:pt>
    <dgm:pt modelId="{B054658C-66C3-4848-AED9-538B4EFACD86}" type="sibTrans" cxnId="{443FB6E2-6DC7-453D-A8D6-A0A881B85A11}">
      <dgm:prSet/>
      <dgm:spPr/>
      <dgm:t>
        <a:bodyPr/>
        <a:lstStyle/>
        <a:p>
          <a:endParaRPr lang="zh-TW" altLang="en-US"/>
        </a:p>
      </dgm:t>
    </dgm:pt>
    <dgm:pt modelId="{038F5485-5A16-485F-9B76-A0A608B34336}" type="pres">
      <dgm:prSet presAssocID="{A0BC1BF1-7658-4C28-ABF1-7528B0B1AE2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73A5EEF-24F5-4466-BEB6-571401DD1802}" type="pres">
      <dgm:prSet presAssocID="{A0BC1BF1-7658-4C28-ABF1-7528B0B1AE2F}" presName="hierFlow" presStyleCnt="0"/>
      <dgm:spPr/>
    </dgm:pt>
    <dgm:pt modelId="{318F10EF-B1EE-4B6D-8C4B-F974FD07094C}" type="pres">
      <dgm:prSet presAssocID="{A0BC1BF1-7658-4C28-ABF1-7528B0B1AE2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DE54F04-0F05-4AF0-9ED3-426C18F0F1C7}" type="pres">
      <dgm:prSet presAssocID="{245CFB1D-E062-4970-926D-FD6EAA45AD8F}" presName="Name14" presStyleCnt="0"/>
      <dgm:spPr/>
    </dgm:pt>
    <dgm:pt modelId="{6DC85FFD-E6BD-4DE6-A510-D694C00ECEDE}" type="pres">
      <dgm:prSet presAssocID="{245CFB1D-E062-4970-926D-FD6EAA45AD8F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4F0C6BE-6A06-406B-806B-AE32F53FCB27}" type="pres">
      <dgm:prSet presAssocID="{245CFB1D-E062-4970-926D-FD6EAA45AD8F}" presName="hierChild2" presStyleCnt="0"/>
      <dgm:spPr/>
    </dgm:pt>
    <dgm:pt modelId="{92E9B71E-045A-4E64-8941-D9A0BE81CFA6}" type="pres">
      <dgm:prSet presAssocID="{A78CB9F2-7CB6-43EC-A45D-0D89FEA22EEA}" presName="Name19" presStyleLbl="parChTrans1D2" presStyleIdx="0" presStyleCnt="4"/>
      <dgm:spPr/>
      <dgm:t>
        <a:bodyPr/>
        <a:lstStyle/>
        <a:p>
          <a:endParaRPr lang="zh-TW" altLang="en-US"/>
        </a:p>
      </dgm:t>
    </dgm:pt>
    <dgm:pt modelId="{2B8A0F14-383F-4074-AA2A-9A9D7D9C0B9A}" type="pres">
      <dgm:prSet presAssocID="{F318B9F0-D6C1-4D8C-A75C-19928DA45C7F}" presName="Name21" presStyleCnt="0"/>
      <dgm:spPr/>
    </dgm:pt>
    <dgm:pt modelId="{7A03C4D0-A655-4F9E-8023-92BC77A7FD52}" type="pres">
      <dgm:prSet presAssocID="{F318B9F0-D6C1-4D8C-A75C-19928DA45C7F}" presName="level2Shape" presStyleLbl="node2" presStyleIdx="0" presStyleCnt="4"/>
      <dgm:spPr/>
      <dgm:t>
        <a:bodyPr/>
        <a:lstStyle/>
        <a:p>
          <a:endParaRPr lang="zh-TW" altLang="en-US"/>
        </a:p>
      </dgm:t>
    </dgm:pt>
    <dgm:pt modelId="{2B1CFA4D-E379-45E6-BD05-7ADB935CBB90}" type="pres">
      <dgm:prSet presAssocID="{F318B9F0-D6C1-4D8C-A75C-19928DA45C7F}" presName="hierChild3" presStyleCnt="0"/>
      <dgm:spPr/>
    </dgm:pt>
    <dgm:pt modelId="{AA9B0531-7DAD-41FE-AE1C-24A84BC6F08D}" type="pres">
      <dgm:prSet presAssocID="{A3265EA8-ACB9-4E77-A641-A594C91AB4E1}" presName="Name19" presStyleLbl="parChTrans1D2" presStyleIdx="1" presStyleCnt="4"/>
      <dgm:spPr/>
      <dgm:t>
        <a:bodyPr/>
        <a:lstStyle/>
        <a:p>
          <a:endParaRPr lang="zh-TW" altLang="en-US"/>
        </a:p>
      </dgm:t>
    </dgm:pt>
    <dgm:pt modelId="{2F4C0C3E-00B0-4313-ACB0-D646DCFBCDBC}" type="pres">
      <dgm:prSet presAssocID="{F1A54644-24E5-445F-B950-4F2DF58B693C}" presName="Name21" presStyleCnt="0"/>
      <dgm:spPr/>
    </dgm:pt>
    <dgm:pt modelId="{F4A1D0E1-85ED-4A71-85EA-AAD1C7C430B2}" type="pres">
      <dgm:prSet presAssocID="{F1A54644-24E5-445F-B950-4F2DF58B693C}" presName="level2Shape" presStyleLbl="node2" presStyleIdx="1" presStyleCnt="4"/>
      <dgm:spPr/>
      <dgm:t>
        <a:bodyPr/>
        <a:lstStyle/>
        <a:p>
          <a:endParaRPr lang="zh-TW" altLang="en-US"/>
        </a:p>
      </dgm:t>
    </dgm:pt>
    <dgm:pt modelId="{DCD43EBF-990A-4DC8-A733-AD9BCF2B2B2A}" type="pres">
      <dgm:prSet presAssocID="{F1A54644-24E5-445F-B950-4F2DF58B693C}" presName="hierChild3" presStyleCnt="0"/>
      <dgm:spPr/>
    </dgm:pt>
    <dgm:pt modelId="{091E0C9C-E621-45A5-9BE2-0C158340FF56}" type="pres">
      <dgm:prSet presAssocID="{8B711F32-0AD4-419D-8AEA-D522C22D6A13}" presName="Name19" presStyleLbl="parChTrans1D2" presStyleIdx="2" presStyleCnt="4"/>
      <dgm:spPr/>
      <dgm:t>
        <a:bodyPr/>
        <a:lstStyle/>
        <a:p>
          <a:endParaRPr lang="zh-TW" altLang="en-US"/>
        </a:p>
      </dgm:t>
    </dgm:pt>
    <dgm:pt modelId="{6E532984-22DA-463D-A178-10671827A845}" type="pres">
      <dgm:prSet presAssocID="{8CC96ED2-FDBD-4CE7-A24C-620174C2E37D}" presName="Name21" presStyleCnt="0"/>
      <dgm:spPr/>
    </dgm:pt>
    <dgm:pt modelId="{F1EF6DD4-4947-4010-9DA7-B5E885680006}" type="pres">
      <dgm:prSet presAssocID="{8CC96ED2-FDBD-4CE7-A24C-620174C2E37D}" presName="level2Shape" presStyleLbl="node2" presStyleIdx="2" presStyleCnt="4"/>
      <dgm:spPr/>
      <dgm:t>
        <a:bodyPr/>
        <a:lstStyle/>
        <a:p>
          <a:endParaRPr lang="zh-TW" altLang="en-US"/>
        </a:p>
      </dgm:t>
    </dgm:pt>
    <dgm:pt modelId="{BE6F3008-1BF5-4D59-8203-3D01B39406AE}" type="pres">
      <dgm:prSet presAssocID="{8CC96ED2-FDBD-4CE7-A24C-620174C2E37D}" presName="hierChild3" presStyleCnt="0"/>
      <dgm:spPr/>
    </dgm:pt>
    <dgm:pt modelId="{350E4F22-71AB-4B4E-B778-CB447B724B53}" type="pres">
      <dgm:prSet presAssocID="{539E19C8-7AB4-421B-B01C-72F0F45989F1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32277D0C-D6C6-4D48-BC4B-7A8721505665}" type="pres">
      <dgm:prSet presAssocID="{7870374A-37AA-4F61-9BBD-42EC5560BEC5}" presName="Name21" presStyleCnt="0"/>
      <dgm:spPr/>
    </dgm:pt>
    <dgm:pt modelId="{09D8DF20-972A-403A-8D4B-63349B31009C}" type="pres">
      <dgm:prSet presAssocID="{7870374A-37AA-4F61-9BBD-42EC5560BEC5}" presName="level2Shape" presStyleLbl="node3" presStyleIdx="0" presStyleCnt="4"/>
      <dgm:spPr/>
      <dgm:t>
        <a:bodyPr/>
        <a:lstStyle/>
        <a:p>
          <a:endParaRPr lang="zh-TW" altLang="en-US"/>
        </a:p>
      </dgm:t>
    </dgm:pt>
    <dgm:pt modelId="{9C230F1A-0AE7-4D11-A360-B3C1C0CC0E16}" type="pres">
      <dgm:prSet presAssocID="{7870374A-37AA-4F61-9BBD-42EC5560BEC5}" presName="hierChild3" presStyleCnt="0"/>
      <dgm:spPr/>
    </dgm:pt>
    <dgm:pt modelId="{C1B2A038-DCF1-4388-A891-932659F08803}" type="pres">
      <dgm:prSet presAssocID="{E1B779E8-9618-4620-93F2-5E2D6EC9EF2A}" presName="Name19" presStyleLbl="parChTrans1D4" presStyleIdx="0" presStyleCnt="4"/>
      <dgm:spPr/>
      <dgm:t>
        <a:bodyPr/>
        <a:lstStyle/>
        <a:p>
          <a:endParaRPr lang="zh-TW" altLang="en-US"/>
        </a:p>
      </dgm:t>
    </dgm:pt>
    <dgm:pt modelId="{ACBA8F4C-6C7F-4D48-B547-8426760640DE}" type="pres">
      <dgm:prSet presAssocID="{8929F32F-3CDD-412F-9646-6EBA6B93B4BD}" presName="Name21" presStyleCnt="0"/>
      <dgm:spPr/>
    </dgm:pt>
    <dgm:pt modelId="{0AB75B01-7772-4E1F-A9A4-E639ECE40836}" type="pres">
      <dgm:prSet presAssocID="{8929F32F-3CDD-412F-9646-6EBA6B93B4BD}" presName="level2Shape" presStyleLbl="node4" presStyleIdx="0" presStyleCnt="4"/>
      <dgm:spPr/>
      <dgm:t>
        <a:bodyPr/>
        <a:lstStyle/>
        <a:p>
          <a:endParaRPr lang="zh-TW" altLang="en-US"/>
        </a:p>
      </dgm:t>
    </dgm:pt>
    <dgm:pt modelId="{839531C4-DDD5-4B66-BF56-33A69290D772}" type="pres">
      <dgm:prSet presAssocID="{8929F32F-3CDD-412F-9646-6EBA6B93B4BD}" presName="hierChild3" presStyleCnt="0"/>
      <dgm:spPr/>
    </dgm:pt>
    <dgm:pt modelId="{D4A1F05C-FBC6-4403-A780-26558F753438}" type="pres">
      <dgm:prSet presAssocID="{207636D6-B5FE-4C08-9E76-4A6D560E339E}" presName="Name19" presStyleLbl="parChTrans1D4" presStyleIdx="1" presStyleCnt="4"/>
      <dgm:spPr/>
      <dgm:t>
        <a:bodyPr/>
        <a:lstStyle/>
        <a:p>
          <a:endParaRPr lang="zh-TW" altLang="en-US"/>
        </a:p>
      </dgm:t>
    </dgm:pt>
    <dgm:pt modelId="{E4676ED9-720E-4C65-B62B-2D3309116D6A}" type="pres">
      <dgm:prSet presAssocID="{D3988CDE-46A6-4C26-BFFB-C25549B9B965}" presName="Name21" presStyleCnt="0"/>
      <dgm:spPr/>
    </dgm:pt>
    <dgm:pt modelId="{26E21132-E1EC-451F-90EF-F546F1AAD607}" type="pres">
      <dgm:prSet presAssocID="{D3988CDE-46A6-4C26-BFFB-C25549B9B965}" presName="level2Shape" presStyleLbl="node4" presStyleIdx="1" presStyleCnt="4"/>
      <dgm:spPr/>
      <dgm:t>
        <a:bodyPr/>
        <a:lstStyle/>
        <a:p>
          <a:endParaRPr lang="zh-TW" altLang="en-US"/>
        </a:p>
      </dgm:t>
    </dgm:pt>
    <dgm:pt modelId="{BEF6B6AD-57CF-4A56-8782-6A63B6AE3093}" type="pres">
      <dgm:prSet presAssocID="{D3988CDE-46A6-4C26-BFFB-C25549B9B965}" presName="hierChild3" presStyleCnt="0"/>
      <dgm:spPr/>
    </dgm:pt>
    <dgm:pt modelId="{FC8A0423-438A-4E36-87EE-B3C4311CE0F5}" type="pres">
      <dgm:prSet presAssocID="{557E1F99-A3B7-4770-8019-9E40E0369345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41BF3038-C18C-44E6-BF4C-B7C58B950B7F}" type="pres">
      <dgm:prSet presAssocID="{CCD98FF1-506A-497C-9924-ED7FD6C68898}" presName="Name21" presStyleCnt="0"/>
      <dgm:spPr/>
    </dgm:pt>
    <dgm:pt modelId="{36B6B181-945C-4A9A-88C3-FB15690E147A}" type="pres">
      <dgm:prSet presAssocID="{CCD98FF1-506A-497C-9924-ED7FD6C68898}" presName="level2Shape" presStyleLbl="node3" presStyleIdx="1" presStyleCnt="4"/>
      <dgm:spPr/>
      <dgm:t>
        <a:bodyPr/>
        <a:lstStyle/>
        <a:p>
          <a:endParaRPr lang="zh-TW" altLang="en-US"/>
        </a:p>
      </dgm:t>
    </dgm:pt>
    <dgm:pt modelId="{E02CCF7F-2801-4F2D-9054-9F122C91EFE1}" type="pres">
      <dgm:prSet presAssocID="{CCD98FF1-506A-497C-9924-ED7FD6C68898}" presName="hierChild3" presStyleCnt="0"/>
      <dgm:spPr/>
    </dgm:pt>
    <dgm:pt modelId="{86AC63E6-F9B9-4E0A-A36A-0924EBBAAE0B}" type="pres">
      <dgm:prSet presAssocID="{5C892B9B-A55A-4350-A3A4-F77CE538F6E5}" presName="Name19" presStyleLbl="parChTrans1D2" presStyleIdx="3" presStyleCnt="4"/>
      <dgm:spPr/>
      <dgm:t>
        <a:bodyPr/>
        <a:lstStyle/>
        <a:p>
          <a:endParaRPr lang="zh-TW" altLang="en-US"/>
        </a:p>
      </dgm:t>
    </dgm:pt>
    <dgm:pt modelId="{CD81D26B-9668-449B-9ED4-09B5BB72891E}" type="pres">
      <dgm:prSet presAssocID="{425BAAAA-FD84-42DA-A862-C68DB22943FD}" presName="Name21" presStyleCnt="0"/>
      <dgm:spPr/>
    </dgm:pt>
    <dgm:pt modelId="{60592753-556B-4B4F-973B-4ADF988AB92D}" type="pres">
      <dgm:prSet presAssocID="{425BAAAA-FD84-42DA-A862-C68DB22943FD}" presName="level2Shape" presStyleLbl="node2" presStyleIdx="3" presStyleCnt="4"/>
      <dgm:spPr/>
      <dgm:t>
        <a:bodyPr/>
        <a:lstStyle/>
        <a:p>
          <a:endParaRPr lang="zh-TW" altLang="en-US"/>
        </a:p>
      </dgm:t>
    </dgm:pt>
    <dgm:pt modelId="{ED3D104E-DCBA-456C-9192-2140C6F16DAF}" type="pres">
      <dgm:prSet presAssocID="{425BAAAA-FD84-42DA-A862-C68DB22943FD}" presName="hierChild3" presStyleCnt="0"/>
      <dgm:spPr/>
    </dgm:pt>
    <dgm:pt modelId="{F2FCD74E-D99B-4B9E-B5EB-7B04471C5741}" type="pres">
      <dgm:prSet presAssocID="{79785212-F0A0-4E6E-865C-24729DFDD9A6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E20ED340-1849-4181-95A2-6D2A02E11703}" type="pres">
      <dgm:prSet presAssocID="{D95DAB92-12F1-44F0-832C-65449E2FA5A6}" presName="Name21" presStyleCnt="0"/>
      <dgm:spPr/>
    </dgm:pt>
    <dgm:pt modelId="{58A789C7-25A9-47B6-AD69-B1056D822B11}" type="pres">
      <dgm:prSet presAssocID="{D95DAB92-12F1-44F0-832C-65449E2FA5A6}" presName="level2Shape" presStyleLbl="node3" presStyleIdx="2" presStyleCnt="4"/>
      <dgm:spPr/>
      <dgm:t>
        <a:bodyPr/>
        <a:lstStyle/>
        <a:p>
          <a:endParaRPr lang="zh-TW" altLang="en-US"/>
        </a:p>
      </dgm:t>
    </dgm:pt>
    <dgm:pt modelId="{4F7635EA-DEA7-4663-9E14-D505C521B87C}" type="pres">
      <dgm:prSet presAssocID="{D95DAB92-12F1-44F0-832C-65449E2FA5A6}" presName="hierChild3" presStyleCnt="0"/>
      <dgm:spPr/>
    </dgm:pt>
    <dgm:pt modelId="{85970257-EF9F-47F3-B3C4-3CE1789BE86C}" type="pres">
      <dgm:prSet presAssocID="{AA915984-8370-4233-962C-4230D89C1BC2}" presName="Name19" presStyleLbl="parChTrans1D4" presStyleIdx="2" presStyleCnt="4"/>
      <dgm:spPr/>
      <dgm:t>
        <a:bodyPr/>
        <a:lstStyle/>
        <a:p>
          <a:endParaRPr lang="zh-TW" altLang="en-US"/>
        </a:p>
      </dgm:t>
    </dgm:pt>
    <dgm:pt modelId="{C3F6C613-D6A1-40F8-8BC1-B88967DBB54D}" type="pres">
      <dgm:prSet presAssocID="{138493C0-F49E-449A-91FD-15C6299EB189}" presName="Name21" presStyleCnt="0"/>
      <dgm:spPr/>
    </dgm:pt>
    <dgm:pt modelId="{387CD683-13CA-41D1-A476-F18BA2EED5AD}" type="pres">
      <dgm:prSet presAssocID="{138493C0-F49E-449A-91FD-15C6299EB189}" presName="level2Shape" presStyleLbl="node4" presStyleIdx="2" presStyleCnt="4"/>
      <dgm:spPr/>
      <dgm:t>
        <a:bodyPr/>
        <a:lstStyle/>
        <a:p>
          <a:endParaRPr lang="zh-TW" altLang="en-US"/>
        </a:p>
      </dgm:t>
    </dgm:pt>
    <dgm:pt modelId="{2551B9B4-B4CD-42A5-9980-CCDB9C4E61E3}" type="pres">
      <dgm:prSet presAssocID="{138493C0-F49E-449A-91FD-15C6299EB189}" presName="hierChild3" presStyleCnt="0"/>
      <dgm:spPr/>
    </dgm:pt>
    <dgm:pt modelId="{178EFBB6-6DB0-45CA-93FD-3FA5A10FBEBA}" type="pres">
      <dgm:prSet presAssocID="{17E58967-9666-44B5-A2F1-197D96FE5C2D}" presName="Name19" presStyleLbl="parChTrans1D4" presStyleIdx="3" presStyleCnt="4"/>
      <dgm:spPr/>
      <dgm:t>
        <a:bodyPr/>
        <a:lstStyle/>
        <a:p>
          <a:endParaRPr lang="zh-TW" altLang="en-US"/>
        </a:p>
      </dgm:t>
    </dgm:pt>
    <dgm:pt modelId="{AC1AF725-1814-4FED-B6D7-043ABA58771B}" type="pres">
      <dgm:prSet presAssocID="{4EA3F148-8A1F-4051-81B9-EAC2F6762F64}" presName="Name21" presStyleCnt="0"/>
      <dgm:spPr/>
    </dgm:pt>
    <dgm:pt modelId="{98B4DF75-6120-4FE8-8976-FD013BE96096}" type="pres">
      <dgm:prSet presAssocID="{4EA3F148-8A1F-4051-81B9-EAC2F6762F64}" presName="level2Shape" presStyleLbl="node4" presStyleIdx="3" presStyleCnt="4"/>
      <dgm:spPr/>
      <dgm:t>
        <a:bodyPr/>
        <a:lstStyle/>
        <a:p>
          <a:endParaRPr lang="zh-TW" altLang="en-US"/>
        </a:p>
      </dgm:t>
    </dgm:pt>
    <dgm:pt modelId="{A4E5B48C-BC09-4D05-9DC5-10F02EB606F5}" type="pres">
      <dgm:prSet presAssocID="{4EA3F148-8A1F-4051-81B9-EAC2F6762F64}" presName="hierChild3" presStyleCnt="0"/>
      <dgm:spPr/>
    </dgm:pt>
    <dgm:pt modelId="{062A7137-2DB7-4EB2-A4B7-B5B7E87ADF7E}" type="pres">
      <dgm:prSet presAssocID="{659D7759-F1BB-4BB5-8282-CCB873B24675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7F72FB8F-B4E7-4006-8D36-B3FA0D21160A}" type="pres">
      <dgm:prSet presAssocID="{1F78C898-59E9-4D2A-8616-E42112D6D586}" presName="Name21" presStyleCnt="0"/>
      <dgm:spPr/>
    </dgm:pt>
    <dgm:pt modelId="{948A5DEF-273D-4159-A62A-260C4E4F5B5F}" type="pres">
      <dgm:prSet presAssocID="{1F78C898-59E9-4D2A-8616-E42112D6D586}" presName="level2Shape" presStyleLbl="node3" presStyleIdx="3" presStyleCnt="4"/>
      <dgm:spPr/>
      <dgm:t>
        <a:bodyPr/>
        <a:lstStyle/>
        <a:p>
          <a:endParaRPr lang="zh-TW" altLang="en-US"/>
        </a:p>
      </dgm:t>
    </dgm:pt>
    <dgm:pt modelId="{F1683F4C-B0C1-452D-8426-BDA456ED9579}" type="pres">
      <dgm:prSet presAssocID="{1F78C898-59E9-4D2A-8616-E42112D6D586}" presName="hierChild3" presStyleCnt="0"/>
      <dgm:spPr/>
    </dgm:pt>
    <dgm:pt modelId="{644236E5-FF5F-4091-BC21-96AE240ECC13}" type="pres">
      <dgm:prSet presAssocID="{A0BC1BF1-7658-4C28-ABF1-7528B0B1AE2F}" presName="bgShapesFlow" presStyleCnt="0"/>
      <dgm:spPr/>
    </dgm:pt>
  </dgm:ptLst>
  <dgm:cxnLst>
    <dgm:cxn modelId="{DE75167A-DDEC-47BA-BEF4-85CE10C4F290}" type="presOf" srcId="{5C892B9B-A55A-4350-A3A4-F77CE538F6E5}" destId="{86AC63E6-F9B9-4E0A-A36A-0924EBBAAE0B}" srcOrd="0" destOrd="0" presId="urn:microsoft.com/office/officeart/2005/8/layout/hierarchy6"/>
    <dgm:cxn modelId="{1AF936F5-A327-4B5B-9CEB-27B5ECEDC239}" type="presOf" srcId="{207636D6-B5FE-4C08-9E76-4A6D560E339E}" destId="{D4A1F05C-FBC6-4403-A780-26558F753438}" srcOrd="0" destOrd="0" presId="urn:microsoft.com/office/officeart/2005/8/layout/hierarchy6"/>
    <dgm:cxn modelId="{85BDE437-FAE8-4966-BACC-808559CA9207}" srcId="{425BAAAA-FD84-42DA-A862-C68DB22943FD}" destId="{1F78C898-59E9-4D2A-8616-E42112D6D586}" srcOrd="1" destOrd="0" parTransId="{659D7759-F1BB-4BB5-8282-CCB873B24675}" sibTransId="{DE72FFE0-3C3A-4304-B715-2B5C83A23436}"/>
    <dgm:cxn modelId="{54E2D78C-75D1-452D-81AF-899351366D0C}" type="presOf" srcId="{7870374A-37AA-4F61-9BBD-42EC5560BEC5}" destId="{09D8DF20-972A-403A-8D4B-63349B31009C}" srcOrd="0" destOrd="0" presId="urn:microsoft.com/office/officeart/2005/8/layout/hierarchy6"/>
    <dgm:cxn modelId="{4F4B24EF-4BDB-4E1B-BA82-571641E1D632}" type="presOf" srcId="{F1A54644-24E5-445F-B950-4F2DF58B693C}" destId="{F4A1D0E1-85ED-4A71-85EA-AAD1C7C430B2}" srcOrd="0" destOrd="0" presId="urn:microsoft.com/office/officeart/2005/8/layout/hierarchy6"/>
    <dgm:cxn modelId="{75CA3615-9403-48D5-9B65-7E066341A9C6}" type="presOf" srcId="{A0BC1BF1-7658-4C28-ABF1-7528B0B1AE2F}" destId="{038F5485-5A16-485F-9B76-A0A608B34336}" srcOrd="0" destOrd="0" presId="urn:microsoft.com/office/officeart/2005/8/layout/hierarchy6"/>
    <dgm:cxn modelId="{36E54B4E-ACFB-4044-8C76-493E8CC23FDC}" type="presOf" srcId="{539E19C8-7AB4-421B-B01C-72F0F45989F1}" destId="{350E4F22-71AB-4B4E-B778-CB447B724B53}" srcOrd="0" destOrd="0" presId="urn:microsoft.com/office/officeart/2005/8/layout/hierarchy6"/>
    <dgm:cxn modelId="{504BB9BB-6B10-4F2C-8679-B109FF1DEC11}" type="presOf" srcId="{D95DAB92-12F1-44F0-832C-65449E2FA5A6}" destId="{58A789C7-25A9-47B6-AD69-B1056D822B11}" srcOrd="0" destOrd="0" presId="urn:microsoft.com/office/officeart/2005/8/layout/hierarchy6"/>
    <dgm:cxn modelId="{AFB45801-C2E4-4A94-BE6A-CF1576A65DBA}" type="presOf" srcId="{AA915984-8370-4233-962C-4230D89C1BC2}" destId="{85970257-EF9F-47F3-B3C4-3CE1789BE86C}" srcOrd="0" destOrd="0" presId="urn:microsoft.com/office/officeart/2005/8/layout/hierarchy6"/>
    <dgm:cxn modelId="{7D671F29-6783-42C8-B049-E18C7A338D02}" type="presOf" srcId="{D3988CDE-46A6-4C26-BFFB-C25549B9B965}" destId="{26E21132-E1EC-451F-90EF-F546F1AAD607}" srcOrd="0" destOrd="0" presId="urn:microsoft.com/office/officeart/2005/8/layout/hierarchy6"/>
    <dgm:cxn modelId="{8DD4F137-59D7-4001-8D74-430AAC9D5720}" srcId="{D95DAB92-12F1-44F0-832C-65449E2FA5A6}" destId="{4EA3F148-8A1F-4051-81B9-EAC2F6762F64}" srcOrd="1" destOrd="0" parTransId="{17E58967-9666-44B5-A2F1-197D96FE5C2D}" sibTransId="{A3BB07C3-E8F2-43F6-B5A3-D48D34D0A93C}"/>
    <dgm:cxn modelId="{A817D485-D8A6-4875-A93F-C683AFAA28AE}" srcId="{245CFB1D-E062-4970-926D-FD6EAA45AD8F}" destId="{F318B9F0-D6C1-4D8C-A75C-19928DA45C7F}" srcOrd="0" destOrd="0" parTransId="{A78CB9F2-7CB6-43EC-A45D-0D89FEA22EEA}" sibTransId="{931ED97E-C4F4-482A-BB81-45889080CC52}"/>
    <dgm:cxn modelId="{5F149A6F-C18D-4848-9709-D691FC5AEEB6}" srcId="{A0BC1BF1-7658-4C28-ABF1-7528B0B1AE2F}" destId="{245CFB1D-E062-4970-926D-FD6EAA45AD8F}" srcOrd="0" destOrd="0" parTransId="{DB807ED2-5272-428A-A199-DBD11EE11080}" sibTransId="{8550079B-0B63-41BE-812D-29800E3D2095}"/>
    <dgm:cxn modelId="{1CEB473E-AFCB-4F4F-85BE-AEB33FDF3503}" srcId="{7870374A-37AA-4F61-9BBD-42EC5560BEC5}" destId="{D3988CDE-46A6-4C26-BFFB-C25549B9B965}" srcOrd="1" destOrd="0" parTransId="{207636D6-B5FE-4C08-9E76-4A6D560E339E}" sibTransId="{41208C74-7819-4574-AD79-CAE15E7C4A9A}"/>
    <dgm:cxn modelId="{8DC8B186-3F2A-4DB4-AD1A-57005B311D19}" type="presOf" srcId="{245CFB1D-E062-4970-926D-FD6EAA45AD8F}" destId="{6DC85FFD-E6BD-4DE6-A510-D694C00ECEDE}" srcOrd="0" destOrd="0" presId="urn:microsoft.com/office/officeart/2005/8/layout/hierarchy6"/>
    <dgm:cxn modelId="{A197BFE0-6512-487E-BBC3-CF7E80AD55F1}" type="presOf" srcId="{8B711F32-0AD4-419D-8AEA-D522C22D6A13}" destId="{091E0C9C-E621-45A5-9BE2-0C158340FF56}" srcOrd="0" destOrd="0" presId="urn:microsoft.com/office/officeart/2005/8/layout/hierarchy6"/>
    <dgm:cxn modelId="{CD444665-30E7-493D-A5E8-9ED74EAC8DEA}" type="presOf" srcId="{8929F32F-3CDD-412F-9646-6EBA6B93B4BD}" destId="{0AB75B01-7772-4E1F-A9A4-E639ECE40836}" srcOrd="0" destOrd="0" presId="urn:microsoft.com/office/officeart/2005/8/layout/hierarchy6"/>
    <dgm:cxn modelId="{19314447-876F-4098-8B5A-11F5690894F7}" type="presOf" srcId="{659D7759-F1BB-4BB5-8282-CCB873B24675}" destId="{062A7137-2DB7-4EB2-A4B7-B5B7E87ADF7E}" srcOrd="0" destOrd="0" presId="urn:microsoft.com/office/officeart/2005/8/layout/hierarchy6"/>
    <dgm:cxn modelId="{1A4098DD-B5D4-4310-8852-63FCB514936C}" type="presOf" srcId="{4EA3F148-8A1F-4051-81B9-EAC2F6762F64}" destId="{98B4DF75-6120-4FE8-8976-FD013BE96096}" srcOrd="0" destOrd="0" presId="urn:microsoft.com/office/officeart/2005/8/layout/hierarchy6"/>
    <dgm:cxn modelId="{D230C6B3-F56E-4085-BFFD-2A96BD0177B3}" type="presOf" srcId="{425BAAAA-FD84-42DA-A862-C68DB22943FD}" destId="{60592753-556B-4B4F-973B-4ADF988AB92D}" srcOrd="0" destOrd="0" presId="urn:microsoft.com/office/officeart/2005/8/layout/hierarchy6"/>
    <dgm:cxn modelId="{D930EB16-70DB-42A9-9428-D1EC13A7F2D9}" type="presOf" srcId="{1F78C898-59E9-4D2A-8616-E42112D6D586}" destId="{948A5DEF-273D-4159-A62A-260C4E4F5B5F}" srcOrd="0" destOrd="0" presId="urn:microsoft.com/office/officeart/2005/8/layout/hierarchy6"/>
    <dgm:cxn modelId="{1622E0B0-C2AE-46CC-8435-52AD8D0CDF11}" srcId="{425BAAAA-FD84-42DA-A862-C68DB22943FD}" destId="{D95DAB92-12F1-44F0-832C-65449E2FA5A6}" srcOrd="0" destOrd="0" parTransId="{79785212-F0A0-4E6E-865C-24729DFDD9A6}" sibTransId="{781E0EFE-B828-419F-A1D6-59834E07E7A5}"/>
    <dgm:cxn modelId="{184A596B-64FE-45C9-ACE1-6ED978EE935C}" srcId="{8CC96ED2-FDBD-4CE7-A24C-620174C2E37D}" destId="{CCD98FF1-506A-497C-9924-ED7FD6C68898}" srcOrd="1" destOrd="0" parTransId="{557E1F99-A3B7-4770-8019-9E40E0369345}" sibTransId="{EF37203F-FB08-46EF-96BD-7D70467A06B8}"/>
    <dgm:cxn modelId="{2C2A2D5B-E755-43A0-96CA-308B6429B16D}" type="presOf" srcId="{A3265EA8-ACB9-4E77-A641-A594C91AB4E1}" destId="{AA9B0531-7DAD-41FE-AE1C-24A84BC6F08D}" srcOrd="0" destOrd="0" presId="urn:microsoft.com/office/officeart/2005/8/layout/hierarchy6"/>
    <dgm:cxn modelId="{3C8E0093-CCB8-4EA4-85B7-9EF500EA729C}" type="presOf" srcId="{8CC96ED2-FDBD-4CE7-A24C-620174C2E37D}" destId="{F1EF6DD4-4947-4010-9DA7-B5E885680006}" srcOrd="0" destOrd="0" presId="urn:microsoft.com/office/officeart/2005/8/layout/hierarchy6"/>
    <dgm:cxn modelId="{19E5554A-1A2C-48F5-B396-B8B43E09ED47}" type="presOf" srcId="{CCD98FF1-506A-497C-9924-ED7FD6C68898}" destId="{36B6B181-945C-4A9A-88C3-FB15690E147A}" srcOrd="0" destOrd="0" presId="urn:microsoft.com/office/officeart/2005/8/layout/hierarchy6"/>
    <dgm:cxn modelId="{992B61D0-5296-4DC3-A40D-32916A3BDE98}" type="presOf" srcId="{17E58967-9666-44B5-A2F1-197D96FE5C2D}" destId="{178EFBB6-6DB0-45CA-93FD-3FA5A10FBEBA}" srcOrd="0" destOrd="0" presId="urn:microsoft.com/office/officeart/2005/8/layout/hierarchy6"/>
    <dgm:cxn modelId="{2E1423D8-A862-495C-8989-EFBC6C9BAE53}" type="presOf" srcId="{A78CB9F2-7CB6-43EC-A45D-0D89FEA22EEA}" destId="{92E9B71E-045A-4E64-8941-D9A0BE81CFA6}" srcOrd="0" destOrd="0" presId="urn:microsoft.com/office/officeart/2005/8/layout/hierarchy6"/>
    <dgm:cxn modelId="{81A8EF0F-794F-4D25-B76E-969B9AEDAA0F}" srcId="{245CFB1D-E062-4970-926D-FD6EAA45AD8F}" destId="{8CC96ED2-FDBD-4CE7-A24C-620174C2E37D}" srcOrd="2" destOrd="0" parTransId="{8B711F32-0AD4-419D-8AEA-D522C22D6A13}" sibTransId="{3907C298-B436-4838-96B3-A846B63172F2}"/>
    <dgm:cxn modelId="{24F48E5D-E66F-4525-BABB-3FD1C9D4E5E0}" type="presOf" srcId="{138493C0-F49E-449A-91FD-15C6299EB189}" destId="{387CD683-13CA-41D1-A476-F18BA2EED5AD}" srcOrd="0" destOrd="0" presId="urn:microsoft.com/office/officeart/2005/8/layout/hierarchy6"/>
    <dgm:cxn modelId="{7D87895E-3D78-467F-AD10-AB61603B2553}" type="presOf" srcId="{79785212-F0A0-4E6E-865C-24729DFDD9A6}" destId="{F2FCD74E-D99B-4B9E-B5EB-7B04471C5741}" srcOrd="0" destOrd="0" presId="urn:microsoft.com/office/officeart/2005/8/layout/hierarchy6"/>
    <dgm:cxn modelId="{068A0B7A-2391-4494-AD4C-935E1689D109}" srcId="{D95DAB92-12F1-44F0-832C-65449E2FA5A6}" destId="{138493C0-F49E-449A-91FD-15C6299EB189}" srcOrd="0" destOrd="0" parTransId="{AA915984-8370-4233-962C-4230D89C1BC2}" sibTransId="{9BF37235-BC47-414C-B383-E17471E685C4}"/>
    <dgm:cxn modelId="{09DFCF1B-8E70-4A69-B167-CA5DE07D0D97}" type="presOf" srcId="{557E1F99-A3B7-4770-8019-9E40E0369345}" destId="{FC8A0423-438A-4E36-87EE-B3C4311CE0F5}" srcOrd="0" destOrd="0" presId="urn:microsoft.com/office/officeart/2005/8/layout/hierarchy6"/>
    <dgm:cxn modelId="{DADB7818-F09A-45C4-8863-8B73A4072DA3}" srcId="{245CFB1D-E062-4970-926D-FD6EAA45AD8F}" destId="{425BAAAA-FD84-42DA-A862-C68DB22943FD}" srcOrd="3" destOrd="0" parTransId="{5C892B9B-A55A-4350-A3A4-F77CE538F6E5}" sibTransId="{24B2E3C7-55B9-4707-9B9B-D55BA9617616}"/>
    <dgm:cxn modelId="{918475A2-B43B-411D-895C-7610BB17AAC3}" srcId="{7870374A-37AA-4F61-9BBD-42EC5560BEC5}" destId="{8929F32F-3CDD-412F-9646-6EBA6B93B4BD}" srcOrd="0" destOrd="0" parTransId="{E1B779E8-9618-4620-93F2-5E2D6EC9EF2A}" sibTransId="{24D5EECD-EAED-476D-933B-DDE9AEA08A57}"/>
    <dgm:cxn modelId="{443FB6E2-6DC7-453D-A8D6-A0A881B85A11}" srcId="{245CFB1D-E062-4970-926D-FD6EAA45AD8F}" destId="{F1A54644-24E5-445F-B950-4F2DF58B693C}" srcOrd="1" destOrd="0" parTransId="{A3265EA8-ACB9-4E77-A641-A594C91AB4E1}" sibTransId="{B054658C-66C3-4848-AED9-538B4EFACD86}"/>
    <dgm:cxn modelId="{378A01DA-F915-4145-8FE6-033B4595AA7F}" type="presOf" srcId="{F318B9F0-D6C1-4D8C-A75C-19928DA45C7F}" destId="{7A03C4D0-A655-4F9E-8023-92BC77A7FD52}" srcOrd="0" destOrd="0" presId="urn:microsoft.com/office/officeart/2005/8/layout/hierarchy6"/>
    <dgm:cxn modelId="{AAE9EEB0-9A31-4A11-ADF2-DB2D2CDD2698}" type="presOf" srcId="{E1B779E8-9618-4620-93F2-5E2D6EC9EF2A}" destId="{C1B2A038-DCF1-4388-A891-932659F08803}" srcOrd="0" destOrd="0" presId="urn:microsoft.com/office/officeart/2005/8/layout/hierarchy6"/>
    <dgm:cxn modelId="{2C5B05B6-6582-40EB-91FB-91EFB83FC4C8}" srcId="{8CC96ED2-FDBD-4CE7-A24C-620174C2E37D}" destId="{7870374A-37AA-4F61-9BBD-42EC5560BEC5}" srcOrd="0" destOrd="0" parTransId="{539E19C8-7AB4-421B-B01C-72F0F45989F1}" sibTransId="{A1EED19B-97E4-467F-B30D-F89A3134207A}"/>
    <dgm:cxn modelId="{43076B52-1FF7-48F4-97C7-A92912CAB036}" type="presParOf" srcId="{038F5485-5A16-485F-9B76-A0A608B34336}" destId="{373A5EEF-24F5-4466-BEB6-571401DD1802}" srcOrd="0" destOrd="0" presId="urn:microsoft.com/office/officeart/2005/8/layout/hierarchy6"/>
    <dgm:cxn modelId="{8F0EC528-6651-4FC6-8682-7C8AD795C7BB}" type="presParOf" srcId="{373A5EEF-24F5-4466-BEB6-571401DD1802}" destId="{318F10EF-B1EE-4B6D-8C4B-F974FD07094C}" srcOrd="0" destOrd="0" presId="urn:microsoft.com/office/officeart/2005/8/layout/hierarchy6"/>
    <dgm:cxn modelId="{98C1F263-B223-4C56-8977-6C8046E20FC8}" type="presParOf" srcId="{318F10EF-B1EE-4B6D-8C4B-F974FD07094C}" destId="{DDE54F04-0F05-4AF0-9ED3-426C18F0F1C7}" srcOrd="0" destOrd="0" presId="urn:microsoft.com/office/officeart/2005/8/layout/hierarchy6"/>
    <dgm:cxn modelId="{5E7DB598-C79F-4482-AE74-4B8412A22F4D}" type="presParOf" srcId="{DDE54F04-0F05-4AF0-9ED3-426C18F0F1C7}" destId="{6DC85FFD-E6BD-4DE6-A510-D694C00ECEDE}" srcOrd="0" destOrd="0" presId="urn:microsoft.com/office/officeart/2005/8/layout/hierarchy6"/>
    <dgm:cxn modelId="{58486033-2C18-45C4-ABDA-065D6938069E}" type="presParOf" srcId="{DDE54F04-0F05-4AF0-9ED3-426C18F0F1C7}" destId="{54F0C6BE-6A06-406B-806B-AE32F53FCB27}" srcOrd="1" destOrd="0" presId="urn:microsoft.com/office/officeart/2005/8/layout/hierarchy6"/>
    <dgm:cxn modelId="{A4F50CF7-079F-47D6-8D52-EA0150F9871B}" type="presParOf" srcId="{54F0C6BE-6A06-406B-806B-AE32F53FCB27}" destId="{92E9B71E-045A-4E64-8941-D9A0BE81CFA6}" srcOrd="0" destOrd="0" presId="urn:microsoft.com/office/officeart/2005/8/layout/hierarchy6"/>
    <dgm:cxn modelId="{032264D4-849B-4201-A165-A1B7AD9D3FDB}" type="presParOf" srcId="{54F0C6BE-6A06-406B-806B-AE32F53FCB27}" destId="{2B8A0F14-383F-4074-AA2A-9A9D7D9C0B9A}" srcOrd="1" destOrd="0" presId="urn:microsoft.com/office/officeart/2005/8/layout/hierarchy6"/>
    <dgm:cxn modelId="{BB4B8F8A-73B7-471C-9FB7-5C87AFF0E8CF}" type="presParOf" srcId="{2B8A0F14-383F-4074-AA2A-9A9D7D9C0B9A}" destId="{7A03C4D0-A655-4F9E-8023-92BC77A7FD52}" srcOrd="0" destOrd="0" presId="urn:microsoft.com/office/officeart/2005/8/layout/hierarchy6"/>
    <dgm:cxn modelId="{C81A235D-E2A5-491F-A9F5-51E67DC395C0}" type="presParOf" srcId="{2B8A0F14-383F-4074-AA2A-9A9D7D9C0B9A}" destId="{2B1CFA4D-E379-45E6-BD05-7ADB935CBB90}" srcOrd="1" destOrd="0" presId="urn:microsoft.com/office/officeart/2005/8/layout/hierarchy6"/>
    <dgm:cxn modelId="{1EBFC274-E8D3-4D01-A19B-26F352FCA9E8}" type="presParOf" srcId="{54F0C6BE-6A06-406B-806B-AE32F53FCB27}" destId="{AA9B0531-7DAD-41FE-AE1C-24A84BC6F08D}" srcOrd="2" destOrd="0" presId="urn:microsoft.com/office/officeart/2005/8/layout/hierarchy6"/>
    <dgm:cxn modelId="{CA560F88-F488-49CE-9E57-E63645A4DA32}" type="presParOf" srcId="{54F0C6BE-6A06-406B-806B-AE32F53FCB27}" destId="{2F4C0C3E-00B0-4313-ACB0-D646DCFBCDBC}" srcOrd="3" destOrd="0" presId="urn:microsoft.com/office/officeart/2005/8/layout/hierarchy6"/>
    <dgm:cxn modelId="{6F5EEA76-13E6-4325-8899-C083320A741E}" type="presParOf" srcId="{2F4C0C3E-00B0-4313-ACB0-D646DCFBCDBC}" destId="{F4A1D0E1-85ED-4A71-85EA-AAD1C7C430B2}" srcOrd="0" destOrd="0" presId="urn:microsoft.com/office/officeart/2005/8/layout/hierarchy6"/>
    <dgm:cxn modelId="{BD424234-CFCE-479A-B9AB-DD255A3A6F8B}" type="presParOf" srcId="{2F4C0C3E-00B0-4313-ACB0-D646DCFBCDBC}" destId="{DCD43EBF-990A-4DC8-A733-AD9BCF2B2B2A}" srcOrd="1" destOrd="0" presId="urn:microsoft.com/office/officeart/2005/8/layout/hierarchy6"/>
    <dgm:cxn modelId="{149768C8-5F4A-4679-B6AC-F869B0F18E99}" type="presParOf" srcId="{54F0C6BE-6A06-406B-806B-AE32F53FCB27}" destId="{091E0C9C-E621-45A5-9BE2-0C158340FF56}" srcOrd="4" destOrd="0" presId="urn:microsoft.com/office/officeart/2005/8/layout/hierarchy6"/>
    <dgm:cxn modelId="{449B8A84-1458-47AF-89A3-18A60FF0B91A}" type="presParOf" srcId="{54F0C6BE-6A06-406B-806B-AE32F53FCB27}" destId="{6E532984-22DA-463D-A178-10671827A845}" srcOrd="5" destOrd="0" presId="urn:microsoft.com/office/officeart/2005/8/layout/hierarchy6"/>
    <dgm:cxn modelId="{C6DA6D68-9B3E-407D-BF12-8979B2204407}" type="presParOf" srcId="{6E532984-22DA-463D-A178-10671827A845}" destId="{F1EF6DD4-4947-4010-9DA7-B5E885680006}" srcOrd="0" destOrd="0" presId="urn:microsoft.com/office/officeart/2005/8/layout/hierarchy6"/>
    <dgm:cxn modelId="{711E40C2-4822-4DB9-9337-3D063F19EB1D}" type="presParOf" srcId="{6E532984-22DA-463D-A178-10671827A845}" destId="{BE6F3008-1BF5-4D59-8203-3D01B39406AE}" srcOrd="1" destOrd="0" presId="urn:microsoft.com/office/officeart/2005/8/layout/hierarchy6"/>
    <dgm:cxn modelId="{BF099657-DDB8-42F7-8CD4-2652ECAA4A3D}" type="presParOf" srcId="{BE6F3008-1BF5-4D59-8203-3D01B39406AE}" destId="{350E4F22-71AB-4B4E-B778-CB447B724B53}" srcOrd="0" destOrd="0" presId="urn:microsoft.com/office/officeart/2005/8/layout/hierarchy6"/>
    <dgm:cxn modelId="{98F26834-1CD6-46D1-91C6-F4866A8B56CC}" type="presParOf" srcId="{BE6F3008-1BF5-4D59-8203-3D01B39406AE}" destId="{32277D0C-D6C6-4D48-BC4B-7A8721505665}" srcOrd="1" destOrd="0" presId="urn:microsoft.com/office/officeart/2005/8/layout/hierarchy6"/>
    <dgm:cxn modelId="{F9BA59F0-B809-49BF-81E3-3A52A30B0579}" type="presParOf" srcId="{32277D0C-D6C6-4D48-BC4B-7A8721505665}" destId="{09D8DF20-972A-403A-8D4B-63349B31009C}" srcOrd="0" destOrd="0" presId="urn:microsoft.com/office/officeart/2005/8/layout/hierarchy6"/>
    <dgm:cxn modelId="{CC134692-6222-475F-ADDD-B75393827D74}" type="presParOf" srcId="{32277D0C-D6C6-4D48-BC4B-7A8721505665}" destId="{9C230F1A-0AE7-4D11-A360-B3C1C0CC0E16}" srcOrd="1" destOrd="0" presId="urn:microsoft.com/office/officeart/2005/8/layout/hierarchy6"/>
    <dgm:cxn modelId="{31AE1525-F73E-4897-82EE-D72C2E0B22A7}" type="presParOf" srcId="{9C230F1A-0AE7-4D11-A360-B3C1C0CC0E16}" destId="{C1B2A038-DCF1-4388-A891-932659F08803}" srcOrd="0" destOrd="0" presId="urn:microsoft.com/office/officeart/2005/8/layout/hierarchy6"/>
    <dgm:cxn modelId="{5FE7EF7F-1B02-4C0D-A68D-40F6BD1FA35E}" type="presParOf" srcId="{9C230F1A-0AE7-4D11-A360-B3C1C0CC0E16}" destId="{ACBA8F4C-6C7F-4D48-B547-8426760640DE}" srcOrd="1" destOrd="0" presId="urn:microsoft.com/office/officeart/2005/8/layout/hierarchy6"/>
    <dgm:cxn modelId="{2B214AC6-F167-415A-B36A-91B70B31FDAD}" type="presParOf" srcId="{ACBA8F4C-6C7F-4D48-B547-8426760640DE}" destId="{0AB75B01-7772-4E1F-A9A4-E639ECE40836}" srcOrd="0" destOrd="0" presId="urn:microsoft.com/office/officeart/2005/8/layout/hierarchy6"/>
    <dgm:cxn modelId="{24B7467C-3E43-49BE-9349-411A1E8FAD69}" type="presParOf" srcId="{ACBA8F4C-6C7F-4D48-B547-8426760640DE}" destId="{839531C4-DDD5-4B66-BF56-33A69290D772}" srcOrd="1" destOrd="0" presId="urn:microsoft.com/office/officeart/2005/8/layout/hierarchy6"/>
    <dgm:cxn modelId="{2F6F0850-D6D9-4E13-92CF-3FACBE089869}" type="presParOf" srcId="{9C230F1A-0AE7-4D11-A360-B3C1C0CC0E16}" destId="{D4A1F05C-FBC6-4403-A780-26558F753438}" srcOrd="2" destOrd="0" presId="urn:microsoft.com/office/officeart/2005/8/layout/hierarchy6"/>
    <dgm:cxn modelId="{EFDC5BC6-CB98-4599-BB02-9B3E1A0BCE61}" type="presParOf" srcId="{9C230F1A-0AE7-4D11-A360-B3C1C0CC0E16}" destId="{E4676ED9-720E-4C65-B62B-2D3309116D6A}" srcOrd="3" destOrd="0" presId="urn:microsoft.com/office/officeart/2005/8/layout/hierarchy6"/>
    <dgm:cxn modelId="{942292F5-2DDD-45F0-BA1A-800ECF46AF2B}" type="presParOf" srcId="{E4676ED9-720E-4C65-B62B-2D3309116D6A}" destId="{26E21132-E1EC-451F-90EF-F546F1AAD607}" srcOrd="0" destOrd="0" presId="urn:microsoft.com/office/officeart/2005/8/layout/hierarchy6"/>
    <dgm:cxn modelId="{13F9AB25-03F9-48A2-9678-0280A0E464DB}" type="presParOf" srcId="{E4676ED9-720E-4C65-B62B-2D3309116D6A}" destId="{BEF6B6AD-57CF-4A56-8782-6A63B6AE3093}" srcOrd="1" destOrd="0" presId="urn:microsoft.com/office/officeart/2005/8/layout/hierarchy6"/>
    <dgm:cxn modelId="{24FD4F43-5E5B-4001-8198-54D97012028A}" type="presParOf" srcId="{BE6F3008-1BF5-4D59-8203-3D01B39406AE}" destId="{FC8A0423-438A-4E36-87EE-B3C4311CE0F5}" srcOrd="2" destOrd="0" presId="urn:microsoft.com/office/officeart/2005/8/layout/hierarchy6"/>
    <dgm:cxn modelId="{56D13EF2-7958-46A2-9BEE-433E81938ABE}" type="presParOf" srcId="{BE6F3008-1BF5-4D59-8203-3D01B39406AE}" destId="{41BF3038-C18C-44E6-BF4C-B7C58B950B7F}" srcOrd="3" destOrd="0" presId="urn:microsoft.com/office/officeart/2005/8/layout/hierarchy6"/>
    <dgm:cxn modelId="{62E59CBF-F182-4213-A6CE-05123E3339DA}" type="presParOf" srcId="{41BF3038-C18C-44E6-BF4C-B7C58B950B7F}" destId="{36B6B181-945C-4A9A-88C3-FB15690E147A}" srcOrd="0" destOrd="0" presId="urn:microsoft.com/office/officeart/2005/8/layout/hierarchy6"/>
    <dgm:cxn modelId="{01FB5D71-1D01-4E48-8B54-447690508E15}" type="presParOf" srcId="{41BF3038-C18C-44E6-BF4C-B7C58B950B7F}" destId="{E02CCF7F-2801-4F2D-9054-9F122C91EFE1}" srcOrd="1" destOrd="0" presId="urn:microsoft.com/office/officeart/2005/8/layout/hierarchy6"/>
    <dgm:cxn modelId="{22A05A53-2DA5-4A98-8A2E-FF0626A85082}" type="presParOf" srcId="{54F0C6BE-6A06-406B-806B-AE32F53FCB27}" destId="{86AC63E6-F9B9-4E0A-A36A-0924EBBAAE0B}" srcOrd="6" destOrd="0" presId="urn:microsoft.com/office/officeart/2005/8/layout/hierarchy6"/>
    <dgm:cxn modelId="{6D9D0B8F-55AF-4383-8765-BD852CAADF9E}" type="presParOf" srcId="{54F0C6BE-6A06-406B-806B-AE32F53FCB27}" destId="{CD81D26B-9668-449B-9ED4-09B5BB72891E}" srcOrd="7" destOrd="0" presId="urn:microsoft.com/office/officeart/2005/8/layout/hierarchy6"/>
    <dgm:cxn modelId="{2DE624FF-7A6D-4103-8821-7D572AD6BEEF}" type="presParOf" srcId="{CD81D26B-9668-449B-9ED4-09B5BB72891E}" destId="{60592753-556B-4B4F-973B-4ADF988AB92D}" srcOrd="0" destOrd="0" presId="urn:microsoft.com/office/officeart/2005/8/layout/hierarchy6"/>
    <dgm:cxn modelId="{AF6BF93F-1508-41EF-8DD1-8EE2C8CA29A4}" type="presParOf" srcId="{CD81D26B-9668-449B-9ED4-09B5BB72891E}" destId="{ED3D104E-DCBA-456C-9192-2140C6F16DAF}" srcOrd="1" destOrd="0" presId="urn:microsoft.com/office/officeart/2005/8/layout/hierarchy6"/>
    <dgm:cxn modelId="{568AA043-D785-4B3C-BDD6-148856B0A09C}" type="presParOf" srcId="{ED3D104E-DCBA-456C-9192-2140C6F16DAF}" destId="{F2FCD74E-D99B-4B9E-B5EB-7B04471C5741}" srcOrd="0" destOrd="0" presId="urn:microsoft.com/office/officeart/2005/8/layout/hierarchy6"/>
    <dgm:cxn modelId="{75239B3A-3667-49AF-BCD8-2DD35EE47695}" type="presParOf" srcId="{ED3D104E-DCBA-456C-9192-2140C6F16DAF}" destId="{E20ED340-1849-4181-95A2-6D2A02E11703}" srcOrd="1" destOrd="0" presId="urn:microsoft.com/office/officeart/2005/8/layout/hierarchy6"/>
    <dgm:cxn modelId="{EC6871B6-ACD5-4255-B0E8-6F0D685802AC}" type="presParOf" srcId="{E20ED340-1849-4181-95A2-6D2A02E11703}" destId="{58A789C7-25A9-47B6-AD69-B1056D822B11}" srcOrd="0" destOrd="0" presId="urn:microsoft.com/office/officeart/2005/8/layout/hierarchy6"/>
    <dgm:cxn modelId="{87D2752C-065C-471C-B266-699E718340B9}" type="presParOf" srcId="{E20ED340-1849-4181-95A2-6D2A02E11703}" destId="{4F7635EA-DEA7-4663-9E14-D505C521B87C}" srcOrd="1" destOrd="0" presId="urn:microsoft.com/office/officeart/2005/8/layout/hierarchy6"/>
    <dgm:cxn modelId="{1BA7616F-F29B-45A0-97CC-2B934F2F28E4}" type="presParOf" srcId="{4F7635EA-DEA7-4663-9E14-D505C521B87C}" destId="{85970257-EF9F-47F3-B3C4-3CE1789BE86C}" srcOrd="0" destOrd="0" presId="urn:microsoft.com/office/officeart/2005/8/layout/hierarchy6"/>
    <dgm:cxn modelId="{08D81826-C321-4A8E-87F8-78954A52B5E2}" type="presParOf" srcId="{4F7635EA-DEA7-4663-9E14-D505C521B87C}" destId="{C3F6C613-D6A1-40F8-8BC1-B88967DBB54D}" srcOrd="1" destOrd="0" presId="urn:microsoft.com/office/officeart/2005/8/layout/hierarchy6"/>
    <dgm:cxn modelId="{620C7068-2684-4678-B256-1F0BC4471134}" type="presParOf" srcId="{C3F6C613-D6A1-40F8-8BC1-B88967DBB54D}" destId="{387CD683-13CA-41D1-A476-F18BA2EED5AD}" srcOrd="0" destOrd="0" presId="urn:microsoft.com/office/officeart/2005/8/layout/hierarchy6"/>
    <dgm:cxn modelId="{702CBF6F-FF6A-435D-A500-294198E4BC9A}" type="presParOf" srcId="{C3F6C613-D6A1-40F8-8BC1-B88967DBB54D}" destId="{2551B9B4-B4CD-42A5-9980-CCDB9C4E61E3}" srcOrd="1" destOrd="0" presId="urn:microsoft.com/office/officeart/2005/8/layout/hierarchy6"/>
    <dgm:cxn modelId="{31F808AE-0BD5-4027-A3DC-978B693904A5}" type="presParOf" srcId="{4F7635EA-DEA7-4663-9E14-D505C521B87C}" destId="{178EFBB6-6DB0-45CA-93FD-3FA5A10FBEBA}" srcOrd="2" destOrd="0" presId="urn:microsoft.com/office/officeart/2005/8/layout/hierarchy6"/>
    <dgm:cxn modelId="{A7D88768-93A5-437A-880C-74DF2B15AC9B}" type="presParOf" srcId="{4F7635EA-DEA7-4663-9E14-D505C521B87C}" destId="{AC1AF725-1814-4FED-B6D7-043ABA58771B}" srcOrd="3" destOrd="0" presId="urn:microsoft.com/office/officeart/2005/8/layout/hierarchy6"/>
    <dgm:cxn modelId="{AABF32D3-D2F6-452E-A37B-81F0C950D8C0}" type="presParOf" srcId="{AC1AF725-1814-4FED-B6D7-043ABA58771B}" destId="{98B4DF75-6120-4FE8-8976-FD013BE96096}" srcOrd="0" destOrd="0" presId="urn:microsoft.com/office/officeart/2005/8/layout/hierarchy6"/>
    <dgm:cxn modelId="{B5B22CA2-FAC3-471D-8EF1-9325B2E79351}" type="presParOf" srcId="{AC1AF725-1814-4FED-B6D7-043ABA58771B}" destId="{A4E5B48C-BC09-4D05-9DC5-10F02EB606F5}" srcOrd="1" destOrd="0" presId="urn:microsoft.com/office/officeart/2005/8/layout/hierarchy6"/>
    <dgm:cxn modelId="{361627CF-90B7-4BF7-9C38-14FDF6FCA050}" type="presParOf" srcId="{ED3D104E-DCBA-456C-9192-2140C6F16DAF}" destId="{062A7137-2DB7-4EB2-A4B7-B5B7E87ADF7E}" srcOrd="2" destOrd="0" presId="urn:microsoft.com/office/officeart/2005/8/layout/hierarchy6"/>
    <dgm:cxn modelId="{A8379279-B087-41B4-A770-9B3D63635B2F}" type="presParOf" srcId="{ED3D104E-DCBA-456C-9192-2140C6F16DAF}" destId="{7F72FB8F-B4E7-4006-8D36-B3FA0D21160A}" srcOrd="3" destOrd="0" presId="urn:microsoft.com/office/officeart/2005/8/layout/hierarchy6"/>
    <dgm:cxn modelId="{E82ABA68-B3F5-4F80-BD12-3229A6498114}" type="presParOf" srcId="{7F72FB8F-B4E7-4006-8D36-B3FA0D21160A}" destId="{948A5DEF-273D-4159-A62A-260C4E4F5B5F}" srcOrd="0" destOrd="0" presId="urn:microsoft.com/office/officeart/2005/8/layout/hierarchy6"/>
    <dgm:cxn modelId="{8935F961-39D5-45A3-B96B-FC721E61A364}" type="presParOf" srcId="{7F72FB8F-B4E7-4006-8D36-B3FA0D21160A}" destId="{F1683F4C-B0C1-452D-8426-BDA456ED9579}" srcOrd="1" destOrd="0" presId="urn:microsoft.com/office/officeart/2005/8/layout/hierarchy6"/>
    <dgm:cxn modelId="{64111B25-AEAD-498D-8C6E-9FC82914D4AD}" type="presParOf" srcId="{038F5485-5A16-485F-9B76-A0A608B34336}" destId="{644236E5-FF5F-4091-BC21-96AE240ECC1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BC1BF1-7658-4C28-ABF1-7528B0B1AE2F}" type="doc">
      <dgm:prSet loTypeId="urn:microsoft.com/office/officeart/2005/8/layout/hierarchy6" loCatId="hierarchy" qsTypeId="urn:microsoft.com/office/officeart/2005/8/quickstyle/simple1" qsCatId="simple" csTypeId="urn:microsoft.com/office/officeart/2005/8/colors/accent4_3" csCatId="accent4" phldr="1"/>
      <dgm:spPr/>
      <dgm:t>
        <a:bodyPr/>
        <a:lstStyle/>
        <a:p>
          <a:endParaRPr lang="zh-TW" altLang="en-US"/>
        </a:p>
      </dgm:t>
    </dgm:pt>
    <dgm:pt modelId="{245CFB1D-E062-4970-926D-FD6EAA45AD8F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根目錄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DB807ED2-5272-428A-A199-DBD11EE11080}" type="parTrans" cxnId="{5F149A6F-C18D-4848-9709-D691FC5AEEB6}">
      <dgm:prSet/>
      <dgm:spPr/>
      <dgm:t>
        <a:bodyPr/>
        <a:lstStyle/>
        <a:p>
          <a:endParaRPr lang="zh-TW" altLang="en-US"/>
        </a:p>
      </dgm:t>
    </dgm:pt>
    <dgm:pt modelId="{8550079B-0B63-41BE-812D-29800E3D2095}" type="sibTrans" cxnId="{5F149A6F-C18D-4848-9709-D691FC5AEEB6}">
      <dgm:prSet/>
      <dgm:spPr/>
      <dgm:t>
        <a:bodyPr/>
        <a:lstStyle/>
        <a:p>
          <a:endParaRPr lang="zh-TW" altLang="en-US"/>
        </a:p>
      </dgm:t>
    </dgm:pt>
    <dgm:pt modelId="{8CC96ED2-FDBD-4CE7-A24C-620174C2E37D}">
      <dgm:prSet phldrT="[文字]"/>
      <dgm:spPr/>
      <dgm:t>
        <a:bodyPr/>
        <a:lstStyle/>
        <a:p>
          <a:r>
            <a:rPr lang="en-US" altLang="zh-TW" dirty="0" smtClean="0"/>
            <a:t>index.html</a:t>
          </a:r>
          <a:endParaRPr lang="zh-TW" altLang="en-US" dirty="0"/>
        </a:p>
      </dgm:t>
    </dgm:pt>
    <dgm:pt modelId="{8B711F32-0AD4-419D-8AEA-D522C22D6A13}" type="parTrans" cxnId="{81A8EF0F-794F-4D25-B76E-969B9AEDAA0F}">
      <dgm:prSet/>
      <dgm:spPr/>
      <dgm:t>
        <a:bodyPr/>
        <a:lstStyle/>
        <a:p>
          <a:endParaRPr lang="zh-TW" altLang="en-US"/>
        </a:p>
      </dgm:t>
    </dgm:pt>
    <dgm:pt modelId="{3907C298-B436-4838-96B3-A846B63172F2}" type="sibTrans" cxnId="{81A8EF0F-794F-4D25-B76E-969B9AEDAA0F}">
      <dgm:prSet/>
      <dgm:spPr/>
      <dgm:t>
        <a:bodyPr/>
        <a:lstStyle/>
        <a:p>
          <a:endParaRPr lang="zh-TW" altLang="en-US"/>
        </a:p>
      </dgm:t>
    </dgm:pt>
    <dgm:pt modelId="{425BAAAA-FD84-42DA-A862-C68DB22943FD}">
      <dgm:prSet phldrT="[文字]"/>
      <dgm:spPr/>
      <dgm:t>
        <a:bodyPr/>
        <a:lstStyle/>
        <a:p>
          <a:r>
            <a:rPr lang="en-US" altLang="zh-TW" dirty="0" smtClean="0"/>
            <a:t>Homework1</a:t>
          </a:r>
          <a:endParaRPr lang="zh-TW" altLang="en-US" dirty="0"/>
        </a:p>
      </dgm:t>
    </dgm:pt>
    <dgm:pt modelId="{5C892B9B-A55A-4350-A3A4-F77CE538F6E5}" type="parTrans" cxnId="{DADB7818-F09A-45C4-8863-8B73A4072DA3}">
      <dgm:prSet/>
      <dgm:spPr/>
      <dgm:t>
        <a:bodyPr/>
        <a:lstStyle/>
        <a:p>
          <a:endParaRPr lang="zh-TW" altLang="en-US"/>
        </a:p>
      </dgm:t>
    </dgm:pt>
    <dgm:pt modelId="{24B2E3C7-55B9-4707-9B9B-D55BA9617616}" type="sibTrans" cxnId="{DADB7818-F09A-45C4-8863-8B73A4072DA3}">
      <dgm:prSet/>
      <dgm:spPr/>
      <dgm:t>
        <a:bodyPr/>
        <a:lstStyle/>
        <a:p>
          <a:endParaRPr lang="zh-TW" altLang="en-US"/>
        </a:p>
      </dgm:t>
    </dgm:pt>
    <dgm:pt modelId="{406312A7-81B3-443E-9C83-878AA426DA2A}">
      <dgm:prSet phldrT="[文字]"/>
      <dgm:spPr/>
      <dgm:t>
        <a:bodyPr/>
        <a:lstStyle/>
        <a:p>
          <a:r>
            <a:rPr lang="en-US" altLang="zh-TW" dirty="0" smtClean="0"/>
            <a:t>Homework2</a:t>
          </a:r>
          <a:endParaRPr lang="zh-TW" altLang="en-US" dirty="0"/>
        </a:p>
      </dgm:t>
    </dgm:pt>
    <dgm:pt modelId="{EC12B33B-4EC4-44A9-B813-6F3F3F3E5403}" type="parTrans" cxnId="{06A29752-F3D7-4434-9FEB-74722BE73CDC}">
      <dgm:prSet/>
      <dgm:spPr/>
      <dgm:t>
        <a:bodyPr/>
        <a:lstStyle/>
        <a:p>
          <a:endParaRPr lang="zh-TW" altLang="en-US"/>
        </a:p>
      </dgm:t>
    </dgm:pt>
    <dgm:pt modelId="{AFB9FE55-AE4B-4FA7-943C-A49C6C6F342E}" type="sibTrans" cxnId="{06A29752-F3D7-4434-9FEB-74722BE73CDC}">
      <dgm:prSet/>
      <dgm:spPr/>
      <dgm:t>
        <a:bodyPr/>
        <a:lstStyle/>
        <a:p>
          <a:endParaRPr lang="zh-TW" altLang="en-US"/>
        </a:p>
      </dgm:t>
    </dgm:pt>
    <dgm:pt modelId="{5630C421-BA39-4806-A550-93947A6BF9E9}">
      <dgm:prSet phldrT="[文字]"/>
      <dgm:spPr/>
      <dgm:t>
        <a:bodyPr/>
        <a:lstStyle/>
        <a:p>
          <a:r>
            <a:rPr lang="en-US" altLang="zh-TW" dirty="0" smtClean="0"/>
            <a:t>food</a:t>
          </a:r>
          <a:endParaRPr lang="zh-TW" altLang="en-US" dirty="0"/>
        </a:p>
      </dgm:t>
    </dgm:pt>
    <dgm:pt modelId="{8A6A69F9-875F-469B-8F2D-B6EA7D02892A}" type="parTrans" cxnId="{991CB96C-0B59-41C1-B412-C56184D8A353}">
      <dgm:prSet/>
      <dgm:spPr/>
      <dgm:t>
        <a:bodyPr/>
        <a:lstStyle/>
        <a:p>
          <a:endParaRPr lang="zh-TW" altLang="en-US"/>
        </a:p>
      </dgm:t>
    </dgm:pt>
    <dgm:pt modelId="{FE165643-2676-4247-8771-8A6946409D50}" type="sibTrans" cxnId="{991CB96C-0B59-41C1-B412-C56184D8A353}">
      <dgm:prSet/>
      <dgm:spPr/>
      <dgm:t>
        <a:bodyPr/>
        <a:lstStyle/>
        <a:p>
          <a:endParaRPr lang="zh-TW" altLang="en-US"/>
        </a:p>
      </dgm:t>
    </dgm:pt>
    <dgm:pt modelId="{2C9DE553-4D3D-4B84-A2FC-4A7CC37DDF73}">
      <dgm:prSet phldrT="[文字]"/>
      <dgm:spPr/>
      <dgm:t>
        <a:bodyPr/>
        <a:lstStyle/>
        <a:p>
          <a:r>
            <a:rPr lang="en-US" altLang="zh-TW" dirty="0" smtClean="0"/>
            <a:t>images</a:t>
          </a:r>
          <a:endParaRPr lang="zh-TW" altLang="en-US" dirty="0"/>
        </a:p>
      </dgm:t>
    </dgm:pt>
    <dgm:pt modelId="{F48B37AA-80C1-4378-A7FD-4F3F894E6F0F}" type="parTrans" cxnId="{212A173D-80D5-426D-B0F2-7748C1A38560}">
      <dgm:prSet/>
      <dgm:spPr/>
      <dgm:t>
        <a:bodyPr/>
        <a:lstStyle/>
        <a:p>
          <a:endParaRPr lang="zh-TW" altLang="en-US"/>
        </a:p>
      </dgm:t>
    </dgm:pt>
    <dgm:pt modelId="{05282D92-0658-4C01-ACC9-28138EC2F9CC}" type="sibTrans" cxnId="{212A173D-80D5-426D-B0F2-7748C1A38560}">
      <dgm:prSet/>
      <dgm:spPr/>
      <dgm:t>
        <a:bodyPr/>
        <a:lstStyle/>
        <a:p>
          <a:endParaRPr lang="zh-TW" altLang="en-US"/>
        </a:p>
      </dgm:t>
    </dgm:pt>
    <dgm:pt modelId="{129DD329-DF54-4B91-BF4F-715464B7A7CA}">
      <dgm:prSet phldrT="[文字]"/>
      <dgm:spPr/>
      <dgm:t>
        <a:bodyPr/>
        <a:lstStyle/>
        <a:p>
          <a:r>
            <a:rPr lang="en-US" altLang="zh-TW" dirty="0" smtClean="0"/>
            <a:t>resume</a:t>
          </a:r>
          <a:endParaRPr lang="zh-TW" altLang="en-US" dirty="0"/>
        </a:p>
      </dgm:t>
    </dgm:pt>
    <dgm:pt modelId="{BF1F5853-27F2-4869-A10D-AF15C329B415}" type="parTrans" cxnId="{30A625CF-0352-4A6B-A3A6-4675FCCBA9BD}">
      <dgm:prSet/>
      <dgm:spPr/>
      <dgm:t>
        <a:bodyPr/>
        <a:lstStyle/>
        <a:p>
          <a:endParaRPr lang="zh-TW" altLang="en-US"/>
        </a:p>
      </dgm:t>
    </dgm:pt>
    <dgm:pt modelId="{09D3EBC9-AB0F-4F8E-8725-17ED81B11A42}" type="sibTrans" cxnId="{30A625CF-0352-4A6B-A3A6-4675FCCBA9BD}">
      <dgm:prSet/>
      <dgm:spPr/>
      <dgm:t>
        <a:bodyPr/>
        <a:lstStyle/>
        <a:p>
          <a:endParaRPr lang="zh-TW" altLang="en-US"/>
        </a:p>
      </dgm:t>
    </dgm:pt>
    <dgm:pt modelId="{8AE0576C-55DE-48ED-A1B5-001336F02ECD}">
      <dgm:prSet phldrT="[文字]"/>
      <dgm:spPr/>
      <dgm:t>
        <a:bodyPr/>
        <a:lstStyle/>
        <a:p>
          <a:r>
            <a:rPr lang="en-US" altLang="zh-TW" dirty="0" smtClean="0"/>
            <a:t>images</a:t>
          </a:r>
          <a:endParaRPr lang="zh-TW" altLang="en-US" dirty="0"/>
        </a:p>
      </dgm:t>
    </dgm:pt>
    <dgm:pt modelId="{A594E3EA-255E-4C37-AFF5-2E492B430142}" type="parTrans" cxnId="{723232D2-39BA-495A-809D-36DE8996F047}">
      <dgm:prSet/>
      <dgm:spPr/>
      <dgm:t>
        <a:bodyPr/>
        <a:lstStyle/>
        <a:p>
          <a:endParaRPr lang="zh-TW" altLang="en-US"/>
        </a:p>
      </dgm:t>
    </dgm:pt>
    <dgm:pt modelId="{74B675E7-5EDA-4DE6-B9D2-7FF368BB2B79}" type="sibTrans" cxnId="{723232D2-39BA-495A-809D-36DE8996F047}">
      <dgm:prSet/>
      <dgm:spPr/>
      <dgm:t>
        <a:bodyPr/>
        <a:lstStyle/>
        <a:p>
          <a:endParaRPr lang="zh-TW" altLang="en-US"/>
        </a:p>
      </dgm:t>
    </dgm:pt>
    <dgm:pt modelId="{56B02E3D-2B3A-4CBE-89C7-84F11583DDB5}">
      <dgm:prSet phldrT="[文字]"/>
      <dgm:spPr/>
      <dgm:t>
        <a:bodyPr/>
        <a:lstStyle/>
        <a:p>
          <a:r>
            <a:rPr lang="en-US" altLang="zh-TW" dirty="0" smtClean="0"/>
            <a:t>images</a:t>
          </a:r>
          <a:endParaRPr lang="zh-TW" altLang="en-US" dirty="0"/>
        </a:p>
      </dgm:t>
    </dgm:pt>
    <dgm:pt modelId="{685C715C-4F09-40C3-86A4-CF26D1DC1072}" type="parTrans" cxnId="{BA548052-6CC6-4E51-AF73-5045CF4E32FB}">
      <dgm:prSet/>
      <dgm:spPr/>
      <dgm:t>
        <a:bodyPr/>
        <a:lstStyle/>
        <a:p>
          <a:endParaRPr lang="zh-TW" altLang="en-US"/>
        </a:p>
      </dgm:t>
    </dgm:pt>
    <dgm:pt modelId="{56AB107B-E7AE-40C6-A727-AC32728838F9}" type="sibTrans" cxnId="{BA548052-6CC6-4E51-AF73-5045CF4E32FB}">
      <dgm:prSet/>
      <dgm:spPr/>
      <dgm:t>
        <a:bodyPr/>
        <a:lstStyle/>
        <a:p>
          <a:endParaRPr lang="zh-TW" altLang="en-US"/>
        </a:p>
      </dgm:t>
    </dgm:pt>
    <dgm:pt modelId="{3B91B393-B13E-484C-B580-044B611206D4}">
      <dgm:prSet phldrT="[文字]"/>
      <dgm:spPr/>
      <dgm:t>
        <a:bodyPr/>
        <a:lstStyle/>
        <a:p>
          <a:r>
            <a:rPr lang="en-US" altLang="zh-TW" dirty="0" smtClean="0"/>
            <a:t>food1.html</a:t>
          </a:r>
          <a:endParaRPr lang="zh-TW" altLang="en-US" dirty="0"/>
        </a:p>
      </dgm:t>
    </dgm:pt>
    <dgm:pt modelId="{985652A2-72B6-4A1D-9F61-13A68F4C06B1}" type="parTrans" cxnId="{CE3D38A7-5730-4507-BE4C-36D8E44F54FA}">
      <dgm:prSet/>
      <dgm:spPr/>
      <dgm:t>
        <a:bodyPr/>
        <a:lstStyle/>
        <a:p>
          <a:endParaRPr lang="zh-TW" altLang="en-US"/>
        </a:p>
      </dgm:t>
    </dgm:pt>
    <dgm:pt modelId="{49653BA4-5C9B-4ED1-BB2F-9A7BC150076B}" type="sibTrans" cxnId="{CE3D38A7-5730-4507-BE4C-36D8E44F54FA}">
      <dgm:prSet/>
      <dgm:spPr/>
      <dgm:t>
        <a:bodyPr/>
        <a:lstStyle/>
        <a:p>
          <a:endParaRPr lang="zh-TW" altLang="en-US"/>
        </a:p>
      </dgm:t>
    </dgm:pt>
    <dgm:pt modelId="{15C2461E-A7D6-465D-A7E4-4C39242898F7}">
      <dgm:prSet phldrT="[文字]"/>
      <dgm:spPr/>
      <dgm:t>
        <a:bodyPr/>
        <a:lstStyle/>
        <a:p>
          <a:r>
            <a:rPr lang="en-US" altLang="zh-TW" dirty="0" smtClean="0"/>
            <a:t>food2.html</a:t>
          </a:r>
          <a:endParaRPr lang="zh-TW" altLang="en-US" dirty="0"/>
        </a:p>
      </dgm:t>
    </dgm:pt>
    <dgm:pt modelId="{FFE7F9F3-74A1-4109-8E0A-B17B781B9E1D}" type="parTrans" cxnId="{01DF7491-3AB6-4231-B23B-67ED897016DA}">
      <dgm:prSet/>
      <dgm:spPr/>
      <dgm:t>
        <a:bodyPr/>
        <a:lstStyle/>
        <a:p>
          <a:endParaRPr lang="zh-TW" altLang="en-US"/>
        </a:p>
      </dgm:t>
    </dgm:pt>
    <dgm:pt modelId="{DDF414E0-EDBB-4D0F-AE56-58B7C9BCDC18}" type="sibTrans" cxnId="{01DF7491-3AB6-4231-B23B-67ED897016DA}">
      <dgm:prSet/>
      <dgm:spPr/>
      <dgm:t>
        <a:bodyPr/>
        <a:lstStyle/>
        <a:p>
          <a:endParaRPr lang="zh-TW" altLang="en-US"/>
        </a:p>
      </dgm:t>
    </dgm:pt>
    <dgm:pt modelId="{6DCE4E1F-F5CE-438A-BDF6-14F39007EAF6}">
      <dgm:prSet phldrT="[文字]"/>
      <dgm:spPr/>
      <dgm:t>
        <a:bodyPr/>
        <a:lstStyle/>
        <a:p>
          <a:r>
            <a:rPr lang="en-US" altLang="zh-TW" dirty="0" smtClean="0"/>
            <a:t>resume1.html</a:t>
          </a:r>
          <a:endParaRPr lang="zh-TW" altLang="en-US" dirty="0"/>
        </a:p>
      </dgm:t>
    </dgm:pt>
    <dgm:pt modelId="{A3F73FBD-247E-4160-B1A2-66CDDFE9D12A}" type="parTrans" cxnId="{28210E2E-C95F-4697-BC73-5F0CCB848286}">
      <dgm:prSet/>
      <dgm:spPr/>
      <dgm:t>
        <a:bodyPr/>
        <a:lstStyle/>
        <a:p>
          <a:endParaRPr lang="zh-TW" altLang="en-US"/>
        </a:p>
      </dgm:t>
    </dgm:pt>
    <dgm:pt modelId="{8C37BC68-B550-4095-B321-B4BDA1AFD02B}" type="sibTrans" cxnId="{28210E2E-C95F-4697-BC73-5F0CCB848286}">
      <dgm:prSet/>
      <dgm:spPr/>
      <dgm:t>
        <a:bodyPr/>
        <a:lstStyle/>
        <a:p>
          <a:endParaRPr lang="zh-TW" altLang="en-US"/>
        </a:p>
      </dgm:t>
    </dgm:pt>
    <dgm:pt modelId="{D12B20A0-6233-4110-9E79-FB7E711EF2F0}">
      <dgm:prSet phldrT="[文字]"/>
      <dgm:spPr/>
      <dgm:t>
        <a:bodyPr/>
        <a:lstStyle/>
        <a:p>
          <a:r>
            <a:rPr lang="en-US" altLang="zh-TW" dirty="0" smtClean="0"/>
            <a:t>resume2.html</a:t>
          </a:r>
          <a:endParaRPr lang="zh-TW" altLang="en-US" dirty="0"/>
        </a:p>
      </dgm:t>
    </dgm:pt>
    <dgm:pt modelId="{8231126E-FA0D-483D-B05F-E9D9205F16FD}" type="parTrans" cxnId="{7FAC4307-14C8-4212-9F9F-537EB96D2CA7}">
      <dgm:prSet/>
      <dgm:spPr/>
      <dgm:t>
        <a:bodyPr/>
        <a:lstStyle/>
        <a:p>
          <a:endParaRPr lang="zh-TW" altLang="en-US"/>
        </a:p>
      </dgm:t>
    </dgm:pt>
    <dgm:pt modelId="{7BAD2C61-C17F-4540-ACB8-D53D1AB08393}" type="sibTrans" cxnId="{7FAC4307-14C8-4212-9F9F-537EB96D2CA7}">
      <dgm:prSet/>
      <dgm:spPr/>
      <dgm:t>
        <a:bodyPr/>
        <a:lstStyle/>
        <a:p>
          <a:endParaRPr lang="zh-TW" altLang="en-US"/>
        </a:p>
      </dgm:t>
    </dgm:pt>
    <dgm:pt modelId="{038F5485-5A16-485F-9B76-A0A608B34336}" type="pres">
      <dgm:prSet presAssocID="{A0BC1BF1-7658-4C28-ABF1-7528B0B1AE2F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373A5EEF-24F5-4466-BEB6-571401DD1802}" type="pres">
      <dgm:prSet presAssocID="{A0BC1BF1-7658-4C28-ABF1-7528B0B1AE2F}" presName="hierFlow" presStyleCnt="0"/>
      <dgm:spPr/>
    </dgm:pt>
    <dgm:pt modelId="{318F10EF-B1EE-4B6D-8C4B-F974FD07094C}" type="pres">
      <dgm:prSet presAssocID="{A0BC1BF1-7658-4C28-ABF1-7528B0B1AE2F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DE54F04-0F05-4AF0-9ED3-426C18F0F1C7}" type="pres">
      <dgm:prSet presAssocID="{245CFB1D-E062-4970-926D-FD6EAA45AD8F}" presName="Name14" presStyleCnt="0"/>
      <dgm:spPr/>
    </dgm:pt>
    <dgm:pt modelId="{6DC85FFD-E6BD-4DE6-A510-D694C00ECEDE}" type="pres">
      <dgm:prSet presAssocID="{245CFB1D-E062-4970-926D-FD6EAA45AD8F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54F0C6BE-6A06-406B-806B-AE32F53FCB27}" type="pres">
      <dgm:prSet presAssocID="{245CFB1D-E062-4970-926D-FD6EAA45AD8F}" presName="hierChild2" presStyleCnt="0"/>
      <dgm:spPr/>
    </dgm:pt>
    <dgm:pt modelId="{091E0C9C-E621-45A5-9BE2-0C158340FF56}" type="pres">
      <dgm:prSet presAssocID="{8B711F32-0AD4-419D-8AEA-D522C22D6A13}" presName="Name19" presStyleLbl="parChTrans1D2" presStyleIdx="0" presStyleCnt="4"/>
      <dgm:spPr/>
      <dgm:t>
        <a:bodyPr/>
        <a:lstStyle/>
        <a:p>
          <a:endParaRPr lang="zh-TW" altLang="en-US"/>
        </a:p>
      </dgm:t>
    </dgm:pt>
    <dgm:pt modelId="{6E532984-22DA-463D-A178-10671827A845}" type="pres">
      <dgm:prSet presAssocID="{8CC96ED2-FDBD-4CE7-A24C-620174C2E37D}" presName="Name21" presStyleCnt="0"/>
      <dgm:spPr/>
    </dgm:pt>
    <dgm:pt modelId="{F1EF6DD4-4947-4010-9DA7-B5E885680006}" type="pres">
      <dgm:prSet presAssocID="{8CC96ED2-FDBD-4CE7-A24C-620174C2E37D}" presName="level2Shape" presStyleLbl="node2" presStyleIdx="0" presStyleCnt="4"/>
      <dgm:spPr/>
      <dgm:t>
        <a:bodyPr/>
        <a:lstStyle/>
        <a:p>
          <a:endParaRPr lang="zh-TW" altLang="en-US"/>
        </a:p>
      </dgm:t>
    </dgm:pt>
    <dgm:pt modelId="{BE6F3008-1BF5-4D59-8203-3D01B39406AE}" type="pres">
      <dgm:prSet presAssocID="{8CC96ED2-FDBD-4CE7-A24C-620174C2E37D}" presName="hierChild3" presStyleCnt="0"/>
      <dgm:spPr/>
    </dgm:pt>
    <dgm:pt modelId="{8D014034-FC17-45CB-97DD-42A7F9722039}" type="pres">
      <dgm:prSet presAssocID="{685C715C-4F09-40C3-86A4-CF26D1DC1072}" presName="Name19" presStyleLbl="parChTrans1D2" presStyleIdx="1" presStyleCnt="4"/>
      <dgm:spPr/>
      <dgm:t>
        <a:bodyPr/>
        <a:lstStyle/>
        <a:p>
          <a:endParaRPr lang="zh-TW" altLang="en-US"/>
        </a:p>
      </dgm:t>
    </dgm:pt>
    <dgm:pt modelId="{3FDFA157-043A-43F2-ADE7-0E085CB4B643}" type="pres">
      <dgm:prSet presAssocID="{56B02E3D-2B3A-4CBE-89C7-84F11583DDB5}" presName="Name21" presStyleCnt="0"/>
      <dgm:spPr/>
    </dgm:pt>
    <dgm:pt modelId="{C107CCC1-9B4C-4F88-AF85-2EF9F0AFEEA0}" type="pres">
      <dgm:prSet presAssocID="{56B02E3D-2B3A-4CBE-89C7-84F11583DDB5}" presName="level2Shape" presStyleLbl="node2" presStyleIdx="1" presStyleCnt="4"/>
      <dgm:spPr/>
      <dgm:t>
        <a:bodyPr/>
        <a:lstStyle/>
        <a:p>
          <a:endParaRPr lang="zh-TW" altLang="en-US"/>
        </a:p>
      </dgm:t>
    </dgm:pt>
    <dgm:pt modelId="{770CD7F7-A78F-4922-99E1-B7265A6C438F}" type="pres">
      <dgm:prSet presAssocID="{56B02E3D-2B3A-4CBE-89C7-84F11583DDB5}" presName="hierChild3" presStyleCnt="0"/>
      <dgm:spPr/>
    </dgm:pt>
    <dgm:pt modelId="{86AC63E6-F9B9-4E0A-A36A-0924EBBAAE0B}" type="pres">
      <dgm:prSet presAssocID="{5C892B9B-A55A-4350-A3A4-F77CE538F6E5}" presName="Name19" presStyleLbl="parChTrans1D2" presStyleIdx="2" presStyleCnt="4"/>
      <dgm:spPr/>
      <dgm:t>
        <a:bodyPr/>
        <a:lstStyle/>
        <a:p>
          <a:endParaRPr lang="zh-TW" altLang="en-US"/>
        </a:p>
      </dgm:t>
    </dgm:pt>
    <dgm:pt modelId="{CD81D26B-9668-449B-9ED4-09B5BB72891E}" type="pres">
      <dgm:prSet presAssocID="{425BAAAA-FD84-42DA-A862-C68DB22943FD}" presName="Name21" presStyleCnt="0"/>
      <dgm:spPr/>
    </dgm:pt>
    <dgm:pt modelId="{60592753-556B-4B4F-973B-4ADF988AB92D}" type="pres">
      <dgm:prSet presAssocID="{425BAAAA-FD84-42DA-A862-C68DB22943FD}" presName="level2Shape" presStyleLbl="node2" presStyleIdx="2" presStyleCnt="4"/>
      <dgm:spPr/>
      <dgm:t>
        <a:bodyPr/>
        <a:lstStyle/>
        <a:p>
          <a:endParaRPr lang="zh-TW" altLang="en-US"/>
        </a:p>
      </dgm:t>
    </dgm:pt>
    <dgm:pt modelId="{ED3D104E-DCBA-456C-9192-2140C6F16DAF}" type="pres">
      <dgm:prSet presAssocID="{425BAAAA-FD84-42DA-A862-C68DB22943FD}" presName="hierChild3" presStyleCnt="0"/>
      <dgm:spPr/>
    </dgm:pt>
    <dgm:pt modelId="{08106607-4A48-446C-A494-3395DC4424E6}" type="pres">
      <dgm:prSet presAssocID="{8A6A69F9-875F-469B-8F2D-B6EA7D02892A}" presName="Name19" presStyleLbl="parChTrans1D3" presStyleIdx="0" presStyleCnt="4"/>
      <dgm:spPr/>
      <dgm:t>
        <a:bodyPr/>
        <a:lstStyle/>
        <a:p>
          <a:endParaRPr lang="zh-TW" altLang="en-US"/>
        </a:p>
      </dgm:t>
    </dgm:pt>
    <dgm:pt modelId="{84971F16-FD6B-43BA-A044-11EB1D640EE0}" type="pres">
      <dgm:prSet presAssocID="{5630C421-BA39-4806-A550-93947A6BF9E9}" presName="Name21" presStyleCnt="0"/>
      <dgm:spPr/>
    </dgm:pt>
    <dgm:pt modelId="{C235DF24-5B0F-45D9-BBA2-D9470735E9AD}" type="pres">
      <dgm:prSet presAssocID="{5630C421-BA39-4806-A550-93947A6BF9E9}" presName="level2Shape" presStyleLbl="node3" presStyleIdx="0" presStyleCnt="4"/>
      <dgm:spPr/>
      <dgm:t>
        <a:bodyPr/>
        <a:lstStyle/>
        <a:p>
          <a:endParaRPr lang="zh-TW" altLang="en-US"/>
        </a:p>
      </dgm:t>
    </dgm:pt>
    <dgm:pt modelId="{0CB92E9C-298A-4A5A-A391-CDD2E4264AD4}" type="pres">
      <dgm:prSet presAssocID="{5630C421-BA39-4806-A550-93947A6BF9E9}" presName="hierChild3" presStyleCnt="0"/>
      <dgm:spPr/>
    </dgm:pt>
    <dgm:pt modelId="{F0D6C82E-B428-48CD-9676-1FB9590E8FBA}" type="pres">
      <dgm:prSet presAssocID="{985652A2-72B6-4A1D-9F61-13A68F4C06B1}" presName="Name19" presStyleLbl="parChTrans1D4" presStyleIdx="0" presStyleCnt="4"/>
      <dgm:spPr/>
      <dgm:t>
        <a:bodyPr/>
        <a:lstStyle/>
        <a:p>
          <a:endParaRPr lang="zh-TW" altLang="en-US"/>
        </a:p>
      </dgm:t>
    </dgm:pt>
    <dgm:pt modelId="{D626D927-C6C9-4C46-9B10-5210D0B4543E}" type="pres">
      <dgm:prSet presAssocID="{3B91B393-B13E-484C-B580-044B611206D4}" presName="Name21" presStyleCnt="0"/>
      <dgm:spPr/>
    </dgm:pt>
    <dgm:pt modelId="{5F4CBC09-D38F-485F-99AD-0ABBD514CA44}" type="pres">
      <dgm:prSet presAssocID="{3B91B393-B13E-484C-B580-044B611206D4}" presName="level2Shape" presStyleLbl="node4" presStyleIdx="0" presStyleCnt="4"/>
      <dgm:spPr/>
      <dgm:t>
        <a:bodyPr/>
        <a:lstStyle/>
        <a:p>
          <a:endParaRPr lang="zh-TW" altLang="en-US"/>
        </a:p>
      </dgm:t>
    </dgm:pt>
    <dgm:pt modelId="{E7F25F4D-9666-4ADB-84DC-291B3F644541}" type="pres">
      <dgm:prSet presAssocID="{3B91B393-B13E-484C-B580-044B611206D4}" presName="hierChild3" presStyleCnt="0"/>
      <dgm:spPr/>
    </dgm:pt>
    <dgm:pt modelId="{075182B5-7053-44B3-983B-564116D2A8D4}" type="pres">
      <dgm:prSet presAssocID="{FFE7F9F3-74A1-4109-8E0A-B17B781B9E1D}" presName="Name19" presStyleLbl="parChTrans1D4" presStyleIdx="1" presStyleCnt="4"/>
      <dgm:spPr/>
      <dgm:t>
        <a:bodyPr/>
        <a:lstStyle/>
        <a:p>
          <a:endParaRPr lang="zh-TW" altLang="en-US"/>
        </a:p>
      </dgm:t>
    </dgm:pt>
    <dgm:pt modelId="{617F5CCD-1CD3-492E-8DA4-569EC76F1826}" type="pres">
      <dgm:prSet presAssocID="{15C2461E-A7D6-465D-A7E4-4C39242898F7}" presName="Name21" presStyleCnt="0"/>
      <dgm:spPr/>
    </dgm:pt>
    <dgm:pt modelId="{70E1E4BB-704E-4BB4-9F11-4C7CB779C86D}" type="pres">
      <dgm:prSet presAssocID="{15C2461E-A7D6-465D-A7E4-4C39242898F7}" presName="level2Shape" presStyleLbl="node4" presStyleIdx="1" presStyleCnt="4"/>
      <dgm:spPr/>
      <dgm:t>
        <a:bodyPr/>
        <a:lstStyle/>
        <a:p>
          <a:endParaRPr lang="zh-TW" altLang="en-US"/>
        </a:p>
      </dgm:t>
    </dgm:pt>
    <dgm:pt modelId="{0ABCBDA6-EA46-4426-BC4B-237D456CBD07}" type="pres">
      <dgm:prSet presAssocID="{15C2461E-A7D6-465D-A7E4-4C39242898F7}" presName="hierChild3" presStyleCnt="0"/>
      <dgm:spPr/>
    </dgm:pt>
    <dgm:pt modelId="{AAAE3D4D-B514-4FFA-92EA-982423604641}" type="pres">
      <dgm:prSet presAssocID="{F48B37AA-80C1-4378-A7FD-4F3F894E6F0F}" presName="Name19" presStyleLbl="parChTrans1D3" presStyleIdx="1" presStyleCnt="4"/>
      <dgm:spPr/>
      <dgm:t>
        <a:bodyPr/>
        <a:lstStyle/>
        <a:p>
          <a:endParaRPr lang="zh-TW" altLang="en-US"/>
        </a:p>
      </dgm:t>
    </dgm:pt>
    <dgm:pt modelId="{F974A02E-0D8D-4855-9533-DCF9742865D3}" type="pres">
      <dgm:prSet presAssocID="{2C9DE553-4D3D-4B84-A2FC-4A7CC37DDF73}" presName="Name21" presStyleCnt="0"/>
      <dgm:spPr/>
    </dgm:pt>
    <dgm:pt modelId="{9452A9A2-0259-4A21-B50A-F0BBD5D61037}" type="pres">
      <dgm:prSet presAssocID="{2C9DE553-4D3D-4B84-A2FC-4A7CC37DDF73}" presName="level2Shape" presStyleLbl="node3" presStyleIdx="1" presStyleCnt="4"/>
      <dgm:spPr/>
      <dgm:t>
        <a:bodyPr/>
        <a:lstStyle/>
        <a:p>
          <a:endParaRPr lang="zh-TW" altLang="en-US"/>
        </a:p>
      </dgm:t>
    </dgm:pt>
    <dgm:pt modelId="{3A6F840D-677C-4CEC-96A7-AA65A4B374B0}" type="pres">
      <dgm:prSet presAssocID="{2C9DE553-4D3D-4B84-A2FC-4A7CC37DDF73}" presName="hierChild3" presStyleCnt="0"/>
      <dgm:spPr/>
    </dgm:pt>
    <dgm:pt modelId="{8B75B171-2B56-47E6-AE9C-9783F74CC6AF}" type="pres">
      <dgm:prSet presAssocID="{EC12B33B-4EC4-44A9-B813-6F3F3F3E5403}" presName="Name19" presStyleLbl="parChTrans1D2" presStyleIdx="3" presStyleCnt="4"/>
      <dgm:spPr/>
      <dgm:t>
        <a:bodyPr/>
        <a:lstStyle/>
        <a:p>
          <a:endParaRPr lang="zh-TW" altLang="en-US"/>
        </a:p>
      </dgm:t>
    </dgm:pt>
    <dgm:pt modelId="{EAA90B25-1ECA-4C9F-99D3-1E1F7BDAE594}" type="pres">
      <dgm:prSet presAssocID="{406312A7-81B3-443E-9C83-878AA426DA2A}" presName="Name21" presStyleCnt="0"/>
      <dgm:spPr/>
    </dgm:pt>
    <dgm:pt modelId="{312ED7F9-FBAF-4E94-AD9D-628B085BA860}" type="pres">
      <dgm:prSet presAssocID="{406312A7-81B3-443E-9C83-878AA426DA2A}" presName="level2Shape" presStyleLbl="node2" presStyleIdx="3" presStyleCnt="4"/>
      <dgm:spPr/>
      <dgm:t>
        <a:bodyPr/>
        <a:lstStyle/>
        <a:p>
          <a:endParaRPr lang="zh-TW" altLang="en-US"/>
        </a:p>
      </dgm:t>
    </dgm:pt>
    <dgm:pt modelId="{9BDCE778-E416-44CE-BD17-ADFAE5A447CA}" type="pres">
      <dgm:prSet presAssocID="{406312A7-81B3-443E-9C83-878AA426DA2A}" presName="hierChild3" presStyleCnt="0"/>
      <dgm:spPr/>
    </dgm:pt>
    <dgm:pt modelId="{FA62B850-C43F-4CF1-9343-CE298E3293B5}" type="pres">
      <dgm:prSet presAssocID="{BF1F5853-27F2-4869-A10D-AF15C329B415}" presName="Name19" presStyleLbl="parChTrans1D3" presStyleIdx="2" presStyleCnt="4"/>
      <dgm:spPr/>
      <dgm:t>
        <a:bodyPr/>
        <a:lstStyle/>
        <a:p>
          <a:endParaRPr lang="zh-TW" altLang="en-US"/>
        </a:p>
      </dgm:t>
    </dgm:pt>
    <dgm:pt modelId="{1951ADCD-8C17-455B-B22E-6CA942A94545}" type="pres">
      <dgm:prSet presAssocID="{129DD329-DF54-4B91-BF4F-715464B7A7CA}" presName="Name21" presStyleCnt="0"/>
      <dgm:spPr/>
    </dgm:pt>
    <dgm:pt modelId="{A844979D-DDCF-4EA8-9D91-E7C76B4129BD}" type="pres">
      <dgm:prSet presAssocID="{129DD329-DF54-4B91-BF4F-715464B7A7CA}" presName="level2Shape" presStyleLbl="node3" presStyleIdx="2" presStyleCnt="4"/>
      <dgm:spPr/>
      <dgm:t>
        <a:bodyPr/>
        <a:lstStyle/>
        <a:p>
          <a:endParaRPr lang="zh-TW" altLang="en-US"/>
        </a:p>
      </dgm:t>
    </dgm:pt>
    <dgm:pt modelId="{357C8035-CC8F-4AF6-BD9A-1B4BDB4DE805}" type="pres">
      <dgm:prSet presAssocID="{129DD329-DF54-4B91-BF4F-715464B7A7CA}" presName="hierChild3" presStyleCnt="0"/>
      <dgm:spPr/>
    </dgm:pt>
    <dgm:pt modelId="{D92BF3C5-667D-4288-9C9C-A736F68AF7E9}" type="pres">
      <dgm:prSet presAssocID="{A3F73FBD-247E-4160-B1A2-66CDDFE9D12A}" presName="Name19" presStyleLbl="parChTrans1D4" presStyleIdx="2" presStyleCnt="4"/>
      <dgm:spPr/>
      <dgm:t>
        <a:bodyPr/>
        <a:lstStyle/>
        <a:p>
          <a:endParaRPr lang="zh-TW" altLang="en-US"/>
        </a:p>
      </dgm:t>
    </dgm:pt>
    <dgm:pt modelId="{A02FBCA2-545A-4344-8A45-64906D348267}" type="pres">
      <dgm:prSet presAssocID="{6DCE4E1F-F5CE-438A-BDF6-14F39007EAF6}" presName="Name21" presStyleCnt="0"/>
      <dgm:spPr/>
    </dgm:pt>
    <dgm:pt modelId="{4C8BB933-4151-4138-BAFD-016015546A45}" type="pres">
      <dgm:prSet presAssocID="{6DCE4E1F-F5CE-438A-BDF6-14F39007EAF6}" presName="level2Shape" presStyleLbl="node4" presStyleIdx="2" presStyleCnt="4"/>
      <dgm:spPr/>
      <dgm:t>
        <a:bodyPr/>
        <a:lstStyle/>
        <a:p>
          <a:endParaRPr lang="zh-TW" altLang="en-US"/>
        </a:p>
      </dgm:t>
    </dgm:pt>
    <dgm:pt modelId="{3C42FD5F-9A86-4744-8BA0-7C96DB1F547B}" type="pres">
      <dgm:prSet presAssocID="{6DCE4E1F-F5CE-438A-BDF6-14F39007EAF6}" presName="hierChild3" presStyleCnt="0"/>
      <dgm:spPr/>
    </dgm:pt>
    <dgm:pt modelId="{17B29BCC-2101-4318-BEBC-B299779E747B}" type="pres">
      <dgm:prSet presAssocID="{8231126E-FA0D-483D-B05F-E9D9205F16FD}" presName="Name19" presStyleLbl="parChTrans1D4" presStyleIdx="3" presStyleCnt="4"/>
      <dgm:spPr/>
      <dgm:t>
        <a:bodyPr/>
        <a:lstStyle/>
        <a:p>
          <a:endParaRPr lang="zh-TW" altLang="en-US"/>
        </a:p>
      </dgm:t>
    </dgm:pt>
    <dgm:pt modelId="{4A2F512D-BA1F-4D05-BDAE-EA0C23838F72}" type="pres">
      <dgm:prSet presAssocID="{D12B20A0-6233-4110-9E79-FB7E711EF2F0}" presName="Name21" presStyleCnt="0"/>
      <dgm:spPr/>
    </dgm:pt>
    <dgm:pt modelId="{5B1DEC66-1FB1-4C0D-AAB2-B5F5D3F02E6A}" type="pres">
      <dgm:prSet presAssocID="{D12B20A0-6233-4110-9E79-FB7E711EF2F0}" presName="level2Shape" presStyleLbl="node4" presStyleIdx="3" presStyleCnt="4"/>
      <dgm:spPr/>
      <dgm:t>
        <a:bodyPr/>
        <a:lstStyle/>
        <a:p>
          <a:endParaRPr lang="zh-TW" altLang="en-US"/>
        </a:p>
      </dgm:t>
    </dgm:pt>
    <dgm:pt modelId="{54B162BE-F2BB-4479-8BAF-DB75ABE6DE7A}" type="pres">
      <dgm:prSet presAssocID="{D12B20A0-6233-4110-9E79-FB7E711EF2F0}" presName="hierChild3" presStyleCnt="0"/>
      <dgm:spPr/>
    </dgm:pt>
    <dgm:pt modelId="{1C0EDAD0-F82A-42A0-8220-25AA3C9F04B4}" type="pres">
      <dgm:prSet presAssocID="{A594E3EA-255E-4C37-AFF5-2E492B430142}" presName="Name19" presStyleLbl="parChTrans1D3" presStyleIdx="3" presStyleCnt="4"/>
      <dgm:spPr/>
      <dgm:t>
        <a:bodyPr/>
        <a:lstStyle/>
        <a:p>
          <a:endParaRPr lang="zh-TW" altLang="en-US"/>
        </a:p>
      </dgm:t>
    </dgm:pt>
    <dgm:pt modelId="{282FB607-8AC1-4E8B-B008-76B290E8DF77}" type="pres">
      <dgm:prSet presAssocID="{8AE0576C-55DE-48ED-A1B5-001336F02ECD}" presName="Name21" presStyleCnt="0"/>
      <dgm:spPr/>
    </dgm:pt>
    <dgm:pt modelId="{E63DAE29-E63D-4B36-86B4-E5235CE311BA}" type="pres">
      <dgm:prSet presAssocID="{8AE0576C-55DE-48ED-A1B5-001336F02ECD}" presName="level2Shape" presStyleLbl="node3" presStyleIdx="3" presStyleCnt="4"/>
      <dgm:spPr/>
      <dgm:t>
        <a:bodyPr/>
        <a:lstStyle/>
        <a:p>
          <a:endParaRPr lang="zh-TW" altLang="en-US"/>
        </a:p>
      </dgm:t>
    </dgm:pt>
    <dgm:pt modelId="{D762F888-E88B-4189-A5C9-8477197F0ED5}" type="pres">
      <dgm:prSet presAssocID="{8AE0576C-55DE-48ED-A1B5-001336F02ECD}" presName="hierChild3" presStyleCnt="0"/>
      <dgm:spPr/>
    </dgm:pt>
    <dgm:pt modelId="{644236E5-FF5F-4091-BC21-96AE240ECC13}" type="pres">
      <dgm:prSet presAssocID="{A0BC1BF1-7658-4C28-ABF1-7528B0B1AE2F}" presName="bgShapesFlow" presStyleCnt="0"/>
      <dgm:spPr/>
    </dgm:pt>
  </dgm:ptLst>
  <dgm:cxnLst>
    <dgm:cxn modelId="{7B6EB563-A2CA-42B3-AD11-38235EAC3133}" type="presOf" srcId="{425BAAAA-FD84-42DA-A862-C68DB22943FD}" destId="{60592753-556B-4B4F-973B-4ADF988AB92D}" srcOrd="0" destOrd="0" presId="urn:microsoft.com/office/officeart/2005/8/layout/hierarchy6"/>
    <dgm:cxn modelId="{2A1A5AC1-6695-4B97-9703-201443FC00B0}" type="presOf" srcId="{6DCE4E1F-F5CE-438A-BDF6-14F39007EAF6}" destId="{4C8BB933-4151-4138-BAFD-016015546A45}" srcOrd="0" destOrd="0" presId="urn:microsoft.com/office/officeart/2005/8/layout/hierarchy6"/>
    <dgm:cxn modelId="{09675DBE-653E-47B6-A7FD-763ADF5BBB04}" type="presOf" srcId="{8231126E-FA0D-483D-B05F-E9D9205F16FD}" destId="{17B29BCC-2101-4318-BEBC-B299779E747B}" srcOrd="0" destOrd="0" presId="urn:microsoft.com/office/officeart/2005/8/layout/hierarchy6"/>
    <dgm:cxn modelId="{D1230BC5-28D3-42B7-90B8-CF829D537474}" type="presOf" srcId="{245CFB1D-E062-4970-926D-FD6EAA45AD8F}" destId="{6DC85FFD-E6BD-4DE6-A510-D694C00ECEDE}" srcOrd="0" destOrd="0" presId="urn:microsoft.com/office/officeart/2005/8/layout/hierarchy6"/>
    <dgm:cxn modelId="{991CB96C-0B59-41C1-B412-C56184D8A353}" srcId="{425BAAAA-FD84-42DA-A862-C68DB22943FD}" destId="{5630C421-BA39-4806-A550-93947A6BF9E9}" srcOrd="0" destOrd="0" parTransId="{8A6A69F9-875F-469B-8F2D-B6EA7D02892A}" sibTransId="{FE165643-2676-4247-8771-8A6946409D50}"/>
    <dgm:cxn modelId="{DE1F9523-2B9D-48F0-A1B8-7668C1AECC23}" type="presOf" srcId="{FFE7F9F3-74A1-4109-8E0A-B17B781B9E1D}" destId="{075182B5-7053-44B3-983B-564116D2A8D4}" srcOrd="0" destOrd="0" presId="urn:microsoft.com/office/officeart/2005/8/layout/hierarchy6"/>
    <dgm:cxn modelId="{7FAC4307-14C8-4212-9F9F-537EB96D2CA7}" srcId="{129DD329-DF54-4B91-BF4F-715464B7A7CA}" destId="{D12B20A0-6233-4110-9E79-FB7E711EF2F0}" srcOrd="1" destOrd="0" parTransId="{8231126E-FA0D-483D-B05F-E9D9205F16FD}" sibTransId="{7BAD2C61-C17F-4540-ACB8-D53D1AB08393}"/>
    <dgm:cxn modelId="{1463D29B-CF08-4B43-9820-DF98B42C595C}" type="presOf" srcId="{8B711F32-0AD4-419D-8AEA-D522C22D6A13}" destId="{091E0C9C-E621-45A5-9BE2-0C158340FF56}" srcOrd="0" destOrd="0" presId="urn:microsoft.com/office/officeart/2005/8/layout/hierarchy6"/>
    <dgm:cxn modelId="{B0EBB03C-11DD-4DCF-AB76-DF4F8222992D}" type="presOf" srcId="{A594E3EA-255E-4C37-AFF5-2E492B430142}" destId="{1C0EDAD0-F82A-42A0-8220-25AA3C9F04B4}" srcOrd="0" destOrd="0" presId="urn:microsoft.com/office/officeart/2005/8/layout/hierarchy6"/>
    <dgm:cxn modelId="{06A29752-F3D7-4434-9FEB-74722BE73CDC}" srcId="{245CFB1D-E062-4970-926D-FD6EAA45AD8F}" destId="{406312A7-81B3-443E-9C83-878AA426DA2A}" srcOrd="3" destOrd="0" parTransId="{EC12B33B-4EC4-44A9-B813-6F3F3F3E5403}" sibTransId="{AFB9FE55-AE4B-4FA7-943C-A49C6C6F342E}"/>
    <dgm:cxn modelId="{5154A73B-A9CE-4BDA-A90D-57E1115EB194}" type="presOf" srcId="{56B02E3D-2B3A-4CBE-89C7-84F11583DDB5}" destId="{C107CCC1-9B4C-4F88-AF85-2EF9F0AFEEA0}" srcOrd="0" destOrd="0" presId="urn:microsoft.com/office/officeart/2005/8/layout/hierarchy6"/>
    <dgm:cxn modelId="{8EED33B0-B245-4339-8EF1-8B6653AC8409}" type="presOf" srcId="{D12B20A0-6233-4110-9E79-FB7E711EF2F0}" destId="{5B1DEC66-1FB1-4C0D-AAB2-B5F5D3F02E6A}" srcOrd="0" destOrd="0" presId="urn:microsoft.com/office/officeart/2005/8/layout/hierarchy6"/>
    <dgm:cxn modelId="{B606CA82-8D8F-4231-BC96-7BA63D95758F}" type="presOf" srcId="{5C892B9B-A55A-4350-A3A4-F77CE538F6E5}" destId="{86AC63E6-F9B9-4E0A-A36A-0924EBBAAE0B}" srcOrd="0" destOrd="0" presId="urn:microsoft.com/office/officeart/2005/8/layout/hierarchy6"/>
    <dgm:cxn modelId="{5F149A6F-C18D-4848-9709-D691FC5AEEB6}" srcId="{A0BC1BF1-7658-4C28-ABF1-7528B0B1AE2F}" destId="{245CFB1D-E062-4970-926D-FD6EAA45AD8F}" srcOrd="0" destOrd="0" parTransId="{DB807ED2-5272-428A-A199-DBD11EE11080}" sibTransId="{8550079B-0B63-41BE-812D-29800E3D2095}"/>
    <dgm:cxn modelId="{BA548052-6CC6-4E51-AF73-5045CF4E32FB}" srcId="{245CFB1D-E062-4970-926D-FD6EAA45AD8F}" destId="{56B02E3D-2B3A-4CBE-89C7-84F11583DDB5}" srcOrd="1" destOrd="0" parTransId="{685C715C-4F09-40C3-86A4-CF26D1DC1072}" sibTransId="{56AB107B-E7AE-40C6-A727-AC32728838F9}"/>
    <dgm:cxn modelId="{5125A1CC-4CD6-475F-9E64-F8C4F2E85E24}" type="presOf" srcId="{F48B37AA-80C1-4378-A7FD-4F3F894E6F0F}" destId="{AAAE3D4D-B514-4FFA-92EA-982423604641}" srcOrd="0" destOrd="0" presId="urn:microsoft.com/office/officeart/2005/8/layout/hierarchy6"/>
    <dgm:cxn modelId="{DADB7818-F09A-45C4-8863-8B73A4072DA3}" srcId="{245CFB1D-E062-4970-926D-FD6EAA45AD8F}" destId="{425BAAAA-FD84-42DA-A862-C68DB22943FD}" srcOrd="2" destOrd="0" parTransId="{5C892B9B-A55A-4350-A3A4-F77CE538F6E5}" sibTransId="{24B2E3C7-55B9-4707-9B9B-D55BA9617616}"/>
    <dgm:cxn modelId="{28210E2E-C95F-4697-BC73-5F0CCB848286}" srcId="{129DD329-DF54-4B91-BF4F-715464B7A7CA}" destId="{6DCE4E1F-F5CE-438A-BDF6-14F39007EAF6}" srcOrd="0" destOrd="0" parTransId="{A3F73FBD-247E-4160-B1A2-66CDDFE9D12A}" sibTransId="{8C37BC68-B550-4095-B321-B4BDA1AFD02B}"/>
    <dgm:cxn modelId="{517E469D-9178-47D3-BDB4-3B7F7994A2F3}" type="presOf" srcId="{2C9DE553-4D3D-4B84-A2FC-4A7CC37DDF73}" destId="{9452A9A2-0259-4A21-B50A-F0BBD5D61037}" srcOrd="0" destOrd="0" presId="urn:microsoft.com/office/officeart/2005/8/layout/hierarchy6"/>
    <dgm:cxn modelId="{5B60396F-C373-448C-B3A8-0C64880A1611}" type="presOf" srcId="{BF1F5853-27F2-4869-A10D-AF15C329B415}" destId="{FA62B850-C43F-4CF1-9343-CE298E3293B5}" srcOrd="0" destOrd="0" presId="urn:microsoft.com/office/officeart/2005/8/layout/hierarchy6"/>
    <dgm:cxn modelId="{CE2154BD-8D1F-45AB-885B-6A86F13E737D}" type="presOf" srcId="{A3F73FBD-247E-4160-B1A2-66CDDFE9D12A}" destId="{D92BF3C5-667D-4288-9C9C-A736F68AF7E9}" srcOrd="0" destOrd="0" presId="urn:microsoft.com/office/officeart/2005/8/layout/hierarchy6"/>
    <dgm:cxn modelId="{267AC520-30A5-4ECD-9346-1E8A492BDA9B}" type="presOf" srcId="{15C2461E-A7D6-465D-A7E4-4C39242898F7}" destId="{70E1E4BB-704E-4BB4-9F11-4C7CB779C86D}" srcOrd="0" destOrd="0" presId="urn:microsoft.com/office/officeart/2005/8/layout/hierarchy6"/>
    <dgm:cxn modelId="{CBAB608C-8CA5-4152-9BD0-8358BB49936A}" type="presOf" srcId="{8AE0576C-55DE-48ED-A1B5-001336F02ECD}" destId="{E63DAE29-E63D-4B36-86B4-E5235CE311BA}" srcOrd="0" destOrd="0" presId="urn:microsoft.com/office/officeart/2005/8/layout/hierarchy6"/>
    <dgm:cxn modelId="{ACCFB86D-86EB-4A8B-BC19-949B53F15016}" type="presOf" srcId="{8A6A69F9-875F-469B-8F2D-B6EA7D02892A}" destId="{08106607-4A48-446C-A494-3395DC4424E6}" srcOrd="0" destOrd="0" presId="urn:microsoft.com/office/officeart/2005/8/layout/hierarchy6"/>
    <dgm:cxn modelId="{212A173D-80D5-426D-B0F2-7748C1A38560}" srcId="{425BAAAA-FD84-42DA-A862-C68DB22943FD}" destId="{2C9DE553-4D3D-4B84-A2FC-4A7CC37DDF73}" srcOrd="1" destOrd="0" parTransId="{F48B37AA-80C1-4378-A7FD-4F3F894E6F0F}" sibTransId="{05282D92-0658-4C01-ACC9-28138EC2F9CC}"/>
    <dgm:cxn modelId="{438E7A10-F325-4603-8BDD-77FEB621D419}" type="presOf" srcId="{3B91B393-B13E-484C-B580-044B611206D4}" destId="{5F4CBC09-D38F-485F-99AD-0ABBD514CA44}" srcOrd="0" destOrd="0" presId="urn:microsoft.com/office/officeart/2005/8/layout/hierarchy6"/>
    <dgm:cxn modelId="{461B824B-7B6D-4586-B978-7E5C777513CE}" type="presOf" srcId="{685C715C-4F09-40C3-86A4-CF26D1DC1072}" destId="{8D014034-FC17-45CB-97DD-42A7F9722039}" srcOrd="0" destOrd="0" presId="urn:microsoft.com/office/officeart/2005/8/layout/hierarchy6"/>
    <dgm:cxn modelId="{81A8EF0F-794F-4D25-B76E-969B9AEDAA0F}" srcId="{245CFB1D-E062-4970-926D-FD6EAA45AD8F}" destId="{8CC96ED2-FDBD-4CE7-A24C-620174C2E37D}" srcOrd="0" destOrd="0" parTransId="{8B711F32-0AD4-419D-8AEA-D522C22D6A13}" sibTransId="{3907C298-B436-4838-96B3-A846B63172F2}"/>
    <dgm:cxn modelId="{01DF7491-3AB6-4231-B23B-67ED897016DA}" srcId="{5630C421-BA39-4806-A550-93947A6BF9E9}" destId="{15C2461E-A7D6-465D-A7E4-4C39242898F7}" srcOrd="1" destOrd="0" parTransId="{FFE7F9F3-74A1-4109-8E0A-B17B781B9E1D}" sibTransId="{DDF414E0-EDBB-4D0F-AE56-58B7C9BCDC18}"/>
    <dgm:cxn modelId="{75EA8A4A-722D-4B18-892A-8EE3F2F24EAC}" type="presOf" srcId="{5630C421-BA39-4806-A550-93947A6BF9E9}" destId="{C235DF24-5B0F-45D9-BBA2-D9470735E9AD}" srcOrd="0" destOrd="0" presId="urn:microsoft.com/office/officeart/2005/8/layout/hierarchy6"/>
    <dgm:cxn modelId="{1DB62203-9E00-4944-83C4-65319CA2ABD0}" type="presOf" srcId="{129DD329-DF54-4B91-BF4F-715464B7A7CA}" destId="{A844979D-DDCF-4EA8-9D91-E7C76B4129BD}" srcOrd="0" destOrd="0" presId="urn:microsoft.com/office/officeart/2005/8/layout/hierarchy6"/>
    <dgm:cxn modelId="{723232D2-39BA-495A-809D-36DE8996F047}" srcId="{406312A7-81B3-443E-9C83-878AA426DA2A}" destId="{8AE0576C-55DE-48ED-A1B5-001336F02ECD}" srcOrd="1" destOrd="0" parTransId="{A594E3EA-255E-4C37-AFF5-2E492B430142}" sibTransId="{74B675E7-5EDA-4DE6-B9D2-7FF368BB2B79}"/>
    <dgm:cxn modelId="{C6520466-CFB6-44F0-8FC9-F8076CF377AD}" type="presOf" srcId="{EC12B33B-4EC4-44A9-B813-6F3F3F3E5403}" destId="{8B75B171-2B56-47E6-AE9C-9783F74CC6AF}" srcOrd="0" destOrd="0" presId="urn:microsoft.com/office/officeart/2005/8/layout/hierarchy6"/>
    <dgm:cxn modelId="{87203422-2775-48D7-8716-D7F67538D26D}" type="presOf" srcId="{406312A7-81B3-443E-9C83-878AA426DA2A}" destId="{312ED7F9-FBAF-4E94-AD9D-628B085BA860}" srcOrd="0" destOrd="0" presId="urn:microsoft.com/office/officeart/2005/8/layout/hierarchy6"/>
    <dgm:cxn modelId="{30A625CF-0352-4A6B-A3A6-4675FCCBA9BD}" srcId="{406312A7-81B3-443E-9C83-878AA426DA2A}" destId="{129DD329-DF54-4B91-BF4F-715464B7A7CA}" srcOrd="0" destOrd="0" parTransId="{BF1F5853-27F2-4869-A10D-AF15C329B415}" sibTransId="{09D3EBC9-AB0F-4F8E-8725-17ED81B11A42}"/>
    <dgm:cxn modelId="{EC4C9D89-3B85-4E5D-BD1D-B95A54C34ED7}" type="presOf" srcId="{985652A2-72B6-4A1D-9F61-13A68F4C06B1}" destId="{F0D6C82E-B428-48CD-9676-1FB9590E8FBA}" srcOrd="0" destOrd="0" presId="urn:microsoft.com/office/officeart/2005/8/layout/hierarchy6"/>
    <dgm:cxn modelId="{CE3D38A7-5730-4507-BE4C-36D8E44F54FA}" srcId="{5630C421-BA39-4806-A550-93947A6BF9E9}" destId="{3B91B393-B13E-484C-B580-044B611206D4}" srcOrd="0" destOrd="0" parTransId="{985652A2-72B6-4A1D-9F61-13A68F4C06B1}" sibTransId="{49653BA4-5C9B-4ED1-BB2F-9A7BC150076B}"/>
    <dgm:cxn modelId="{60F46808-AE68-4A03-8EAA-781FB74D6E54}" type="presOf" srcId="{8CC96ED2-FDBD-4CE7-A24C-620174C2E37D}" destId="{F1EF6DD4-4947-4010-9DA7-B5E885680006}" srcOrd="0" destOrd="0" presId="urn:microsoft.com/office/officeart/2005/8/layout/hierarchy6"/>
    <dgm:cxn modelId="{B0D4BA3C-A26C-4DE0-896E-11F3951A6BE1}" type="presOf" srcId="{A0BC1BF1-7658-4C28-ABF1-7528B0B1AE2F}" destId="{038F5485-5A16-485F-9B76-A0A608B34336}" srcOrd="0" destOrd="0" presId="urn:microsoft.com/office/officeart/2005/8/layout/hierarchy6"/>
    <dgm:cxn modelId="{3027863F-73EF-4C9E-BC76-541DFE402A46}" type="presParOf" srcId="{038F5485-5A16-485F-9B76-A0A608B34336}" destId="{373A5EEF-24F5-4466-BEB6-571401DD1802}" srcOrd="0" destOrd="0" presId="urn:microsoft.com/office/officeart/2005/8/layout/hierarchy6"/>
    <dgm:cxn modelId="{7F42E9D9-12BA-4C81-B4C2-B44B02724201}" type="presParOf" srcId="{373A5EEF-24F5-4466-BEB6-571401DD1802}" destId="{318F10EF-B1EE-4B6D-8C4B-F974FD07094C}" srcOrd="0" destOrd="0" presId="urn:microsoft.com/office/officeart/2005/8/layout/hierarchy6"/>
    <dgm:cxn modelId="{20333370-69FA-45DA-BABB-DFBB87F8F3B5}" type="presParOf" srcId="{318F10EF-B1EE-4B6D-8C4B-F974FD07094C}" destId="{DDE54F04-0F05-4AF0-9ED3-426C18F0F1C7}" srcOrd="0" destOrd="0" presId="urn:microsoft.com/office/officeart/2005/8/layout/hierarchy6"/>
    <dgm:cxn modelId="{0EB97C58-373A-4DD2-950A-7F183659E3EA}" type="presParOf" srcId="{DDE54F04-0F05-4AF0-9ED3-426C18F0F1C7}" destId="{6DC85FFD-E6BD-4DE6-A510-D694C00ECEDE}" srcOrd="0" destOrd="0" presId="urn:microsoft.com/office/officeart/2005/8/layout/hierarchy6"/>
    <dgm:cxn modelId="{E6BA31C8-53BE-454F-B4CD-D747EA8626E1}" type="presParOf" srcId="{DDE54F04-0F05-4AF0-9ED3-426C18F0F1C7}" destId="{54F0C6BE-6A06-406B-806B-AE32F53FCB27}" srcOrd="1" destOrd="0" presId="urn:microsoft.com/office/officeart/2005/8/layout/hierarchy6"/>
    <dgm:cxn modelId="{193133E0-AB82-44DB-9F0C-1CBA926E2F92}" type="presParOf" srcId="{54F0C6BE-6A06-406B-806B-AE32F53FCB27}" destId="{091E0C9C-E621-45A5-9BE2-0C158340FF56}" srcOrd="0" destOrd="0" presId="urn:microsoft.com/office/officeart/2005/8/layout/hierarchy6"/>
    <dgm:cxn modelId="{D5009A95-7AC3-4E49-ADF3-F9907CA2EBE0}" type="presParOf" srcId="{54F0C6BE-6A06-406B-806B-AE32F53FCB27}" destId="{6E532984-22DA-463D-A178-10671827A845}" srcOrd="1" destOrd="0" presId="urn:microsoft.com/office/officeart/2005/8/layout/hierarchy6"/>
    <dgm:cxn modelId="{882522BB-1DFF-41E5-A89F-D048B880290F}" type="presParOf" srcId="{6E532984-22DA-463D-A178-10671827A845}" destId="{F1EF6DD4-4947-4010-9DA7-B5E885680006}" srcOrd="0" destOrd="0" presId="urn:microsoft.com/office/officeart/2005/8/layout/hierarchy6"/>
    <dgm:cxn modelId="{EE341CD8-9E03-472B-9D03-0E9FD8667596}" type="presParOf" srcId="{6E532984-22DA-463D-A178-10671827A845}" destId="{BE6F3008-1BF5-4D59-8203-3D01B39406AE}" srcOrd="1" destOrd="0" presId="urn:microsoft.com/office/officeart/2005/8/layout/hierarchy6"/>
    <dgm:cxn modelId="{695914FD-BEB9-4EA0-B693-5464EF247E10}" type="presParOf" srcId="{54F0C6BE-6A06-406B-806B-AE32F53FCB27}" destId="{8D014034-FC17-45CB-97DD-42A7F9722039}" srcOrd="2" destOrd="0" presId="urn:microsoft.com/office/officeart/2005/8/layout/hierarchy6"/>
    <dgm:cxn modelId="{63698287-DBDE-41B5-B513-70CAA97CA1B1}" type="presParOf" srcId="{54F0C6BE-6A06-406B-806B-AE32F53FCB27}" destId="{3FDFA157-043A-43F2-ADE7-0E085CB4B643}" srcOrd="3" destOrd="0" presId="urn:microsoft.com/office/officeart/2005/8/layout/hierarchy6"/>
    <dgm:cxn modelId="{2DB24536-AB4C-43F5-96C2-39353B6A9A35}" type="presParOf" srcId="{3FDFA157-043A-43F2-ADE7-0E085CB4B643}" destId="{C107CCC1-9B4C-4F88-AF85-2EF9F0AFEEA0}" srcOrd="0" destOrd="0" presId="urn:microsoft.com/office/officeart/2005/8/layout/hierarchy6"/>
    <dgm:cxn modelId="{651CBE73-5EA2-4515-8BA1-7B3D351ED8BD}" type="presParOf" srcId="{3FDFA157-043A-43F2-ADE7-0E085CB4B643}" destId="{770CD7F7-A78F-4922-99E1-B7265A6C438F}" srcOrd="1" destOrd="0" presId="urn:microsoft.com/office/officeart/2005/8/layout/hierarchy6"/>
    <dgm:cxn modelId="{C99C1E0F-4ECE-48CE-A33F-9FCAD11E4601}" type="presParOf" srcId="{54F0C6BE-6A06-406B-806B-AE32F53FCB27}" destId="{86AC63E6-F9B9-4E0A-A36A-0924EBBAAE0B}" srcOrd="4" destOrd="0" presId="urn:microsoft.com/office/officeart/2005/8/layout/hierarchy6"/>
    <dgm:cxn modelId="{3C2E9609-4053-4F83-A5A6-C92438C905E8}" type="presParOf" srcId="{54F0C6BE-6A06-406B-806B-AE32F53FCB27}" destId="{CD81D26B-9668-449B-9ED4-09B5BB72891E}" srcOrd="5" destOrd="0" presId="urn:microsoft.com/office/officeart/2005/8/layout/hierarchy6"/>
    <dgm:cxn modelId="{AC4D6362-35EC-4291-9D38-7350F980EF94}" type="presParOf" srcId="{CD81D26B-9668-449B-9ED4-09B5BB72891E}" destId="{60592753-556B-4B4F-973B-4ADF988AB92D}" srcOrd="0" destOrd="0" presId="urn:microsoft.com/office/officeart/2005/8/layout/hierarchy6"/>
    <dgm:cxn modelId="{480B9818-17E7-4FCB-ABB7-DD98A35E13D7}" type="presParOf" srcId="{CD81D26B-9668-449B-9ED4-09B5BB72891E}" destId="{ED3D104E-DCBA-456C-9192-2140C6F16DAF}" srcOrd="1" destOrd="0" presId="urn:microsoft.com/office/officeart/2005/8/layout/hierarchy6"/>
    <dgm:cxn modelId="{34BAB65C-099D-40AD-9EB3-1091AB78DADF}" type="presParOf" srcId="{ED3D104E-DCBA-456C-9192-2140C6F16DAF}" destId="{08106607-4A48-446C-A494-3395DC4424E6}" srcOrd="0" destOrd="0" presId="urn:microsoft.com/office/officeart/2005/8/layout/hierarchy6"/>
    <dgm:cxn modelId="{FABB7327-898B-442C-8CC8-0715EE61147F}" type="presParOf" srcId="{ED3D104E-DCBA-456C-9192-2140C6F16DAF}" destId="{84971F16-FD6B-43BA-A044-11EB1D640EE0}" srcOrd="1" destOrd="0" presId="urn:microsoft.com/office/officeart/2005/8/layout/hierarchy6"/>
    <dgm:cxn modelId="{78A776A2-EB50-43B1-8187-1BAC5C542FBA}" type="presParOf" srcId="{84971F16-FD6B-43BA-A044-11EB1D640EE0}" destId="{C235DF24-5B0F-45D9-BBA2-D9470735E9AD}" srcOrd="0" destOrd="0" presId="urn:microsoft.com/office/officeart/2005/8/layout/hierarchy6"/>
    <dgm:cxn modelId="{B5E6361F-E283-4AC3-BFDD-FA6AD0F99E28}" type="presParOf" srcId="{84971F16-FD6B-43BA-A044-11EB1D640EE0}" destId="{0CB92E9C-298A-4A5A-A391-CDD2E4264AD4}" srcOrd="1" destOrd="0" presId="urn:microsoft.com/office/officeart/2005/8/layout/hierarchy6"/>
    <dgm:cxn modelId="{BA70167F-718D-46A7-BE8C-15B14868E8F7}" type="presParOf" srcId="{0CB92E9C-298A-4A5A-A391-CDD2E4264AD4}" destId="{F0D6C82E-B428-48CD-9676-1FB9590E8FBA}" srcOrd="0" destOrd="0" presId="urn:microsoft.com/office/officeart/2005/8/layout/hierarchy6"/>
    <dgm:cxn modelId="{2421A89D-2696-4860-913C-77872D9D3231}" type="presParOf" srcId="{0CB92E9C-298A-4A5A-A391-CDD2E4264AD4}" destId="{D626D927-C6C9-4C46-9B10-5210D0B4543E}" srcOrd="1" destOrd="0" presId="urn:microsoft.com/office/officeart/2005/8/layout/hierarchy6"/>
    <dgm:cxn modelId="{087A65B3-C259-487A-9071-5050E31879BC}" type="presParOf" srcId="{D626D927-C6C9-4C46-9B10-5210D0B4543E}" destId="{5F4CBC09-D38F-485F-99AD-0ABBD514CA44}" srcOrd="0" destOrd="0" presId="urn:microsoft.com/office/officeart/2005/8/layout/hierarchy6"/>
    <dgm:cxn modelId="{FDEBA88A-DC8E-418B-B23D-7F6DDB9AAE8D}" type="presParOf" srcId="{D626D927-C6C9-4C46-9B10-5210D0B4543E}" destId="{E7F25F4D-9666-4ADB-84DC-291B3F644541}" srcOrd="1" destOrd="0" presId="urn:microsoft.com/office/officeart/2005/8/layout/hierarchy6"/>
    <dgm:cxn modelId="{C7EAA995-1890-4085-816F-5FF7EA0D2642}" type="presParOf" srcId="{0CB92E9C-298A-4A5A-A391-CDD2E4264AD4}" destId="{075182B5-7053-44B3-983B-564116D2A8D4}" srcOrd="2" destOrd="0" presId="urn:microsoft.com/office/officeart/2005/8/layout/hierarchy6"/>
    <dgm:cxn modelId="{4498344A-937A-4085-B9B3-300C0B8AAB2C}" type="presParOf" srcId="{0CB92E9C-298A-4A5A-A391-CDD2E4264AD4}" destId="{617F5CCD-1CD3-492E-8DA4-569EC76F1826}" srcOrd="3" destOrd="0" presId="urn:microsoft.com/office/officeart/2005/8/layout/hierarchy6"/>
    <dgm:cxn modelId="{B4344FC7-A1A7-467B-B338-3E4E90447C3E}" type="presParOf" srcId="{617F5CCD-1CD3-492E-8DA4-569EC76F1826}" destId="{70E1E4BB-704E-4BB4-9F11-4C7CB779C86D}" srcOrd="0" destOrd="0" presId="urn:microsoft.com/office/officeart/2005/8/layout/hierarchy6"/>
    <dgm:cxn modelId="{CC90515F-5F91-40A8-95A6-C272E838D12A}" type="presParOf" srcId="{617F5CCD-1CD3-492E-8DA4-569EC76F1826}" destId="{0ABCBDA6-EA46-4426-BC4B-237D456CBD07}" srcOrd="1" destOrd="0" presId="urn:microsoft.com/office/officeart/2005/8/layout/hierarchy6"/>
    <dgm:cxn modelId="{FEE000D5-3E12-41B4-B41E-FF344B367181}" type="presParOf" srcId="{ED3D104E-DCBA-456C-9192-2140C6F16DAF}" destId="{AAAE3D4D-B514-4FFA-92EA-982423604641}" srcOrd="2" destOrd="0" presId="urn:microsoft.com/office/officeart/2005/8/layout/hierarchy6"/>
    <dgm:cxn modelId="{7FAF3C48-DA04-4F2C-A5BE-751A3FB53F16}" type="presParOf" srcId="{ED3D104E-DCBA-456C-9192-2140C6F16DAF}" destId="{F974A02E-0D8D-4855-9533-DCF9742865D3}" srcOrd="3" destOrd="0" presId="urn:microsoft.com/office/officeart/2005/8/layout/hierarchy6"/>
    <dgm:cxn modelId="{4609DCF8-B7F3-4AC9-A746-7A0152E7F747}" type="presParOf" srcId="{F974A02E-0D8D-4855-9533-DCF9742865D3}" destId="{9452A9A2-0259-4A21-B50A-F0BBD5D61037}" srcOrd="0" destOrd="0" presId="urn:microsoft.com/office/officeart/2005/8/layout/hierarchy6"/>
    <dgm:cxn modelId="{4FF87374-B243-4B40-B2EA-02EC577C33CD}" type="presParOf" srcId="{F974A02E-0D8D-4855-9533-DCF9742865D3}" destId="{3A6F840D-677C-4CEC-96A7-AA65A4B374B0}" srcOrd="1" destOrd="0" presId="urn:microsoft.com/office/officeart/2005/8/layout/hierarchy6"/>
    <dgm:cxn modelId="{FA24387D-EF70-4ED3-B21C-7CD14107BAD1}" type="presParOf" srcId="{54F0C6BE-6A06-406B-806B-AE32F53FCB27}" destId="{8B75B171-2B56-47E6-AE9C-9783F74CC6AF}" srcOrd="6" destOrd="0" presId="urn:microsoft.com/office/officeart/2005/8/layout/hierarchy6"/>
    <dgm:cxn modelId="{D882E6B5-F9F8-4174-AE9F-217F3EE74859}" type="presParOf" srcId="{54F0C6BE-6A06-406B-806B-AE32F53FCB27}" destId="{EAA90B25-1ECA-4C9F-99D3-1E1F7BDAE594}" srcOrd="7" destOrd="0" presId="urn:microsoft.com/office/officeart/2005/8/layout/hierarchy6"/>
    <dgm:cxn modelId="{28AC8E07-8B6E-450D-A81A-4ABE639E5500}" type="presParOf" srcId="{EAA90B25-1ECA-4C9F-99D3-1E1F7BDAE594}" destId="{312ED7F9-FBAF-4E94-AD9D-628B085BA860}" srcOrd="0" destOrd="0" presId="urn:microsoft.com/office/officeart/2005/8/layout/hierarchy6"/>
    <dgm:cxn modelId="{7F878BC3-0267-4CF2-81F7-CC89FD9F6426}" type="presParOf" srcId="{EAA90B25-1ECA-4C9F-99D3-1E1F7BDAE594}" destId="{9BDCE778-E416-44CE-BD17-ADFAE5A447CA}" srcOrd="1" destOrd="0" presId="urn:microsoft.com/office/officeart/2005/8/layout/hierarchy6"/>
    <dgm:cxn modelId="{62C2763E-B47C-4726-AC74-5EC58725F06E}" type="presParOf" srcId="{9BDCE778-E416-44CE-BD17-ADFAE5A447CA}" destId="{FA62B850-C43F-4CF1-9343-CE298E3293B5}" srcOrd="0" destOrd="0" presId="urn:microsoft.com/office/officeart/2005/8/layout/hierarchy6"/>
    <dgm:cxn modelId="{5E528838-B7B9-4E5E-AC3B-DB5E0E3F651D}" type="presParOf" srcId="{9BDCE778-E416-44CE-BD17-ADFAE5A447CA}" destId="{1951ADCD-8C17-455B-B22E-6CA942A94545}" srcOrd="1" destOrd="0" presId="urn:microsoft.com/office/officeart/2005/8/layout/hierarchy6"/>
    <dgm:cxn modelId="{D7864AC5-04A5-4DE8-ADB3-5DA457CC6DC2}" type="presParOf" srcId="{1951ADCD-8C17-455B-B22E-6CA942A94545}" destId="{A844979D-DDCF-4EA8-9D91-E7C76B4129BD}" srcOrd="0" destOrd="0" presId="urn:microsoft.com/office/officeart/2005/8/layout/hierarchy6"/>
    <dgm:cxn modelId="{BF36B50E-F7A5-4B0F-8116-79AF0986F4F0}" type="presParOf" srcId="{1951ADCD-8C17-455B-B22E-6CA942A94545}" destId="{357C8035-CC8F-4AF6-BD9A-1B4BDB4DE805}" srcOrd="1" destOrd="0" presId="urn:microsoft.com/office/officeart/2005/8/layout/hierarchy6"/>
    <dgm:cxn modelId="{0DE419E9-B925-4FDE-A3F1-A4877D392A3A}" type="presParOf" srcId="{357C8035-CC8F-4AF6-BD9A-1B4BDB4DE805}" destId="{D92BF3C5-667D-4288-9C9C-A736F68AF7E9}" srcOrd="0" destOrd="0" presId="urn:microsoft.com/office/officeart/2005/8/layout/hierarchy6"/>
    <dgm:cxn modelId="{45A913CF-B2C7-44DE-9F76-82D09C1BDBC6}" type="presParOf" srcId="{357C8035-CC8F-4AF6-BD9A-1B4BDB4DE805}" destId="{A02FBCA2-545A-4344-8A45-64906D348267}" srcOrd="1" destOrd="0" presId="urn:microsoft.com/office/officeart/2005/8/layout/hierarchy6"/>
    <dgm:cxn modelId="{3D793860-0252-4AA4-9CE4-CE9155AE18DD}" type="presParOf" srcId="{A02FBCA2-545A-4344-8A45-64906D348267}" destId="{4C8BB933-4151-4138-BAFD-016015546A45}" srcOrd="0" destOrd="0" presId="urn:microsoft.com/office/officeart/2005/8/layout/hierarchy6"/>
    <dgm:cxn modelId="{80C46D90-EF34-4713-ABB5-34919E0DEFC7}" type="presParOf" srcId="{A02FBCA2-545A-4344-8A45-64906D348267}" destId="{3C42FD5F-9A86-4744-8BA0-7C96DB1F547B}" srcOrd="1" destOrd="0" presId="urn:microsoft.com/office/officeart/2005/8/layout/hierarchy6"/>
    <dgm:cxn modelId="{D2F3FBD5-F6C8-464B-AF0C-9B6E6A08A5CB}" type="presParOf" srcId="{357C8035-CC8F-4AF6-BD9A-1B4BDB4DE805}" destId="{17B29BCC-2101-4318-BEBC-B299779E747B}" srcOrd="2" destOrd="0" presId="urn:microsoft.com/office/officeart/2005/8/layout/hierarchy6"/>
    <dgm:cxn modelId="{EA0A64B1-15E5-4A5E-8A18-0FF388B8BBC6}" type="presParOf" srcId="{357C8035-CC8F-4AF6-BD9A-1B4BDB4DE805}" destId="{4A2F512D-BA1F-4D05-BDAE-EA0C23838F72}" srcOrd="3" destOrd="0" presId="urn:microsoft.com/office/officeart/2005/8/layout/hierarchy6"/>
    <dgm:cxn modelId="{511FA630-FD31-4ECE-8199-639F21C3E4F5}" type="presParOf" srcId="{4A2F512D-BA1F-4D05-BDAE-EA0C23838F72}" destId="{5B1DEC66-1FB1-4C0D-AAB2-B5F5D3F02E6A}" srcOrd="0" destOrd="0" presId="urn:microsoft.com/office/officeart/2005/8/layout/hierarchy6"/>
    <dgm:cxn modelId="{08F25917-EE2F-4440-B11B-3C9F1C54F586}" type="presParOf" srcId="{4A2F512D-BA1F-4D05-BDAE-EA0C23838F72}" destId="{54B162BE-F2BB-4479-8BAF-DB75ABE6DE7A}" srcOrd="1" destOrd="0" presId="urn:microsoft.com/office/officeart/2005/8/layout/hierarchy6"/>
    <dgm:cxn modelId="{3ED6AE2A-7E1F-413E-A391-00B315344F65}" type="presParOf" srcId="{9BDCE778-E416-44CE-BD17-ADFAE5A447CA}" destId="{1C0EDAD0-F82A-42A0-8220-25AA3C9F04B4}" srcOrd="2" destOrd="0" presId="urn:microsoft.com/office/officeart/2005/8/layout/hierarchy6"/>
    <dgm:cxn modelId="{AA5EE3B5-1E8A-4192-BF53-A5D29065219E}" type="presParOf" srcId="{9BDCE778-E416-44CE-BD17-ADFAE5A447CA}" destId="{282FB607-8AC1-4E8B-B008-76B290E8DF77}" srcOrd="3" destOrd="0" presId="urn:microsoft.com/office/officeart/2005/8/layout/hierarchy6"/>
    <dgm:cxn modelId="{CA3C5186-42E1-4055-8189-BC1FF2DBC753}" type="presParOf" srcId="{282FB607-8AC1-4E8B-B008-76B290E8DF77}" destId="{E63DAE29-E63D-4B36-86B4-E5235CE311BA}" srcOrd="0" destOrd="0" presId="urn:microsoft.com/office/officeart/2005/8/layout/hierarchy6"/>
    <dgm:cxn modelId="{72394372-FC00-402D-B35C-936122AE42FE}" type="presParOf" srcId="{282FB607-8AC1-4E8B-B008-76B290E8DF77}" destId="{D762F888-E88B-4189-A5C9-8477197F0ED5}" srcOrd="1" destOrd="0" presId="urn:microsoft.com/office/officeart/2005/8/layout/hierarchy6"/>
    <dgm:cxn modelId="{EB151811-2A85-4A69-9A74-536CB0FC9FDD}" type="presParOf" srcId="{038F5485-5A16-485F-9B76-A0A608B34336}" destId="{644236E5-FF5F-4091-BC21-96AE240ECC1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85FFD-E6BD-4DE6-A510-D694C00ECEDE}">
      <dsp:nvSpPr>
        <dsp:cNvPr id="0" name=""/>
        <dsp:cNvSpPr/>
      </dsp:nvSpPr>
      <dsp:spPr>
        <a:xfrm>
          <a:off x="3203349" y="2841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根目錄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224676" y="24168"/>
        <a:ext cx="1049596" cy="685512"/>
      </dsp:txXfrm>
    </dsp:sp>
    <dsp:sp modelId="{92E9B71E-045A-4E64-8941-D9A0BE81CFA6}">
      <dsp:nvSpPr>
        <dsp:cNvPr id="0" name=""/>
        <dsp:cNvSpPr/>
      </dsp:nvSpPr>
      <dsp:spPr>
        <a:xfrm>
          <a:off x="554642" y="731008"/>
          <a:ext cx="3194831" cy="291266"/>
        </a:xfrm>
        <a:custGeom>
          <a:avLst/>
          <a:gdLst/>
          <a:ahLst/>
          <a:cxnLst/>
          <a:rect l="0" t="0" r="0" b="0"/>
          <a:pathLst>
            <a:path>
              <a:moveTo>
                <a:pt x="3194831" y="0"/>
              </a:moveTo>
              <a:lnTo>
                <a:pt x="3194831" y="145633"/>
              </a:lnTo>
              <a:lnTo>
                <a:pt x="0" y="145633"/>
              </a:lnTo>
              <a:lnTo>
                <a:pt x="0" y="291266"/>
              </a:lnTo>
            </a:path>
          </a:pathLst>
        </a:cu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03C4D0-A655-4F9E-8023-92BC77A7FD52}">
      <dsp:nvSpPr>
        <dsp:cNvPr id="0" name=""/>
        <dsp:cNvSpPr/>
      </dsp:nvSpPr>
      <dsp:spPr>
        <a:xfrm>
          <a:off x="8517" y="1022275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index.html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9844" y="1043602"/>
        <a:ext cx="1049596" cy="685512"/>
      </dsp:txXfrm>
    </dsp:sp>
    <dsp:sp modelId="{AA9B0531-7DAD-41FE-AE1C-24A84BC6F08D}">
      <dsp:nvSpPr>
        <dsp:cNvPr id="0" name=""/>
        <dsp:cNvSpPr/>
      </dsp:nvSpPr>
      <dsp:spPr>
        <a:xfrm>
          <a:off x="1974568" y="731008"/>
          <a:ext cx="1774906" cy="291266"/>
        </a:xfrm>
        <a:custGeom>
          <a:avLst/>
          <a:gdLst/>
          <a:ahLst/>
          <a:cxnLst/>
          <a:rect l="0" t="0" r="0" b="0"/>
          <a:pathLst>
            <a:path>
              <a:moveTo>
                <a:pt x="1774906" y="0"/>
              </a:moveTo>
              <a:lnTo>
                <a:pt x="1774906" y="145633"/>
              </a:lnTo>
              <a:lnTo>
                <a:pt x="0" y="145633"/>
              </a:lnTo>
              <a:lnTo>
                <a:pt x="0" y="291266"/>
              </a:lnTo>
            </a:path>
          </a:pathLst>
        </a:cu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A1D0E1-85ED-4A71-85EA-AAD1C7C430B2}">
      <dsp:nvSpPr>
        <dsp:cNvPr id="0" name=""/>
        <dsp:cNvSpPr/>
      </dsp:nvSpPr>
      <dsp:spPr>
        <a:xfrm>
          <a:off x="1428442" y="1022275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form.html</a:t>
          </a:r>
          <a:endParaRPr lang="zh-TW" altLang="en-US" sz="14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1449769" y="1043602"/>
        <a:ext cx="1049596" cy="685512"/>
      </dsp:txXfrm>
    </dsp:sp>
    <dsp:sp modelId="{091E0C9C-E621-45A5-9BE2-0C158340FF56}">
      <dsp:nvSpPr>
        <dsp:cNvPr id="0" name=""/>
        <dsp:cNvSpPr/>
      </dsp:nvSpPr>
      <dsp:spPr>
        <a:xfrm>
          <a:off x="3394493" y="731008"/>
          <a:ext cx="354981" cy="291266"/>
        </a:xfrm>
        <a:custGeom>
          <a:avLst/>
          <a:gdLst/>
          <a:ahLst/>
          <a:cxnLst/>
          <a:rect l="0" t="0" r="0" b="0"/>
          <a:pathLst>
            <a:path>
              <a:moveTo>
                <a:pt x="354981" y="0"/>
              </a:moveTo>
              <a:lnTo>
                <a:pt x="354981" y="145633"/>
              </a:lnTo>
              <a:lnTo>
                <a:pt x="0" y="145633"/>
              </a:lnTo>
              <a:lnTo>
                <a:pt x="0" y="291266"/>
              </a:lnTo>
            </a:path>
          </a:pathLst>
        </a:cu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F6DD4-4947-4010-9DA7-B5E885680006}">
      <dsp:nvSpPr>
        <dsp:cNvPr id="0" name=""/>
        <dsp:cNvSpPr/>
      </dsp:nvSpPr>
      <dsp:spPr>
        <a:xfrm>
          <a:off x="2848368" y="1022275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About</a:t>
          </a:r>
          <a:endParaRPr lang="zh-TW" altLang="en-US" sz="1400" kern="1200" dirty="0"/>
        </a:p>
      </dsp:txBody>
      <dsp:txXfrm>
        <a:off x="2869695" y="1043602"/>
        <a:ext cx="1049596" cy="685512"/>
      </dsp:txXfrm>
    </dsp:sp>
    <dsp:sp modelId="{350E4F22-71AB-4B4E-B778-CB447B724B53}">
      <dsp:nvSpPr>
        <dsp:cNvPr id="0" name=""/>
        <dsp:cNvSpPr/>
      </dsp:nvSpPr>
      <dsp:spPr>
        <a:xfrm>
          <a:off x="2684530" y="1750442"/>
          <a:ext cx="709962" cy="291266"/>
        </a:xfrm>
        <a:custGeom>
          <a:avLst/>
          <a:gdLst/>
          <a:ahLst/>
          <a:cxnLst/>
          <a:rect l="0" t="0" r="0" b="0"/>
          <a:pathLst>
            <a:path>
              <a:moveTo>
                <a:pt x="709962" y="0"/>
              </a:moveTo>
              <a:lnTo>
                <a:pt x="709962" y="145633"/>
              </a:lnTo>
              <a:lnTo>
                <a:pt x="0" y="145633"/>
              </a:lnTo>
              <a:lnTo>
                <a:pt x="0" y="291266"/>
              </a:lnTo>
            </a:path>
          </a:pathLst>
        </a:custGeom>
        <a:noFill/>
        <a:ln w="25400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8DF20-972A-403A-8D4B-63349B31009C}">
      <dsp:nvSpPr>
        <dsp:cNvPr id="0" name=""/>
        <dsp:cNvSpPr/>
      </dsp:nvSpPr>
      <dsp:spPr>
        <a:xfrm>
          <a:off x="2138405" y="2041708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stores</a:t>
          </a:r>
          <a:endParaRPr lang="zh-TW" altLang="en-US" sz="1400" kern="1200" dirty="0"/>
        </a:p>
      </dsp:txBody>
      <dsp:txXfrm>
        <a:off x="2159732" y="2063035"/>
        <a:ext cx="1049596" cy="685512"/>
      </dsp:txXfrm>
    </dsp:sp>
    <dsp:sp modelId="{C1B2A038-DCF1-4388-A891-932659F08803}">
      <dsp:nvSpPr>
        <dsp:cNvPr id="0" name=""/>
        <dsp:cNvSpPr/>
      </dsp:nvSpPr>
      <dsp:spPr>
        <a:xfrm>
          <a:off x="1974568" y="2769875"/>
          <a:ext cx="709962" cy="291266"/>
        </a:xfrm>
        <a:custGeom>
          <a:avLst/>
          <a:gdLst/>
          <a:ahLst/>
          <a:cxnLst/>
          <a:rect l="0" t="0" r="0" b="0"/>
          <a:pathLst>
            <a:path>
              <a:moveTo>
                <a:pt x="709962" y="0"/>
              </a:moveTo>
              <a:lnTo>
                <a:pt x="709962" y="145633"/>
              </a:lnTo>
              <a:lnTo>
                <a:pt x="0" y="145633"/>
              </a:lnTo>
              <a:lnTo>
                <a:pt x="0" y="291266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B75B01-7772-4E1F-A9A4-E639ECE40836}">
      <dsp:nvSpPr>
        <dsp:cNvPr id="0" name=""/>
        <dsp:cNvSpPr/>
      </dsp:nvSpPr>
      <dsp:spPr>
        <a:xfrm>
          <a:off x="1428442" y="3061142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err="1" smtClean="0"/>
            <a:t>A.Html</a:t>
          </a:r>
          <a:endParaRPr lang="zh-TW" altLang="en-US" sz="1400" kern="1200" dirty="0"/>
        </a:p>
      </dsp:txBody>
      <dsp:txXfrm>
        <a:off x="1449769" y="3082469"/>
        <a:ext cx="1049596" cy="685512"/>
      </dsp:txXfrm>
    </dsp:sp>
    <dsp:sp modelId="{D4A1F05C-FBC6-4403-A780-26558F753438}">
      <dsp:nvSpPr>
        <dsp:cNvPr id="0" name=""/>
        <dsp:cNvSpPr/>
      </dsp:nvSpPr>
      <dsp:spPr>
        <a:xfrm>
          <a:off x="2684530" y="2769875"/>
          <a:ext cx="709962" cy="291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33"/>
              </a:lnTo>
              <a:lnTo>
                <a:pt x="709962" y="145633"/>
              </a:lnTo>
              <a:lnTo>
                <a:pt x="709962" y="291266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E21132-E1EC-451F-90EF-F546F1AAD607}">
      <dsp:nvSpPr>
        <dsp:cNvPr id="0" name=""/>
        <dsp:cNvSpPr/>
      </dsp:nvSpPr>
      <dsp:spPr>
        <a:xfrm>
          <a:off x="2848368" y="3061142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B.html</a:t>
          </a:r>
          <a:endParaRPr lang="zh-TW" altLang="en-US" sz="1400" kern="1200" dirty="0"/>
        </a:p>
      </dsp:txBody>
      <dsp:txXfrm>
        <a:off x="2869695" y="3082469"/>
        <a:ext cx="1049596" cy="685512"/>
      </dsp:txXfrm>
    </dsp:sp>
    <dsp:sp modelId="{FC8A0423-438A-4E36-87EE-B3C4311CE0F5}">
      <dsp:nvSpPr>
        <dsp:cNvPr id="0" name=""/>
        <dsp:cNvSpPr/>
      </dsp:nvSpPr>
      <dsp:spPr>
        <a:xfrm>
          <a:off x="3394493" y="1750442"/>
          <a:ext cx="709962" cy="291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33"/>
              </a:lnTo>
              <a:lnTo>
                <a:pt x="709962" y="145633"/>
              </a:lnTo>
              <a:lnTo>
                <a:pt x="709962" y="291266"/>
              </a:lnTo>
            </a:path>
          </a:pathLst>
        </a:custGeom>
        <a:noFill/>
        <a:ln w="25400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B6B181-945C-4A9A-88C3-FB15690E147A}">
      <dsp:nvSpPr>
        <dsp:cNvPr id="0" name=""/>
        <dsp:cNvSpPr/>
      </dsp:nvSpPr>
      <dsp:spPr>
        <a:xfrm>
          <a:off x="3558330" y="2041708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contact.html</a:t>
          </a:r>
          <a:endParaRPr lang="zh-TW" altLang="en-US" sz="1400" kern="1200" dirty="0"/>
        </a:p>
      </dsp:txBody>
      <dsp:txXfrm>
        <a:off x="3579657" y="2063035"/>
        <a:ext cx="1049596" cy="685512"/>
      </dsp:txXfrm>
    </dsp:sp>
    <dsp:sp modelId="{86AC63E6-F9B9-4E0A-A36A-0924EBBAAE0B}">
      <dsp:nvSpPr>
        <dsp:cNvPr id="0" name=""/>
        <dsp:cNvSpPr/>
      </dsp:nvSpPr>
      <dsp:spPr>
        <a:xfrm>
          <a:off x="3749474" y="731008"/>
          <a:ext cx="3194831" cy="291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33"/>
              </a:lnTo>
              <a:lnTo>
                <a:pt x="3194831" y="145633"/>
              </a:lnTo>
              <a:lnTo>
                <a:pt x="3194831" y="291266"/>
              </a:lnTo>
            </a:path>
          </a:pathLst>
        </a:cu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92753-556B-4B4F-973B-4ADF988AB92D}">
      <dsp:nvSpPr>
        <dsp:cNvPr id="0" name=""/>
        <dsp:cNvSpPr/>
      </dsp:nvSpPr>
      <dsp:spPr>
        <a:xfrm>
          <a:off x="6398181" y="1022275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Services</a:t>
          </a:r>
          <a:endParaRPr lang="zh-TW" altLang="en-US" sz="1400" kern="1200" dirty="0"/>
        </a:p>
      </dsp:txBody>
      <dsp:txXfrm>
        <a:off x="6419508" y="1043602"/>
        <a:ext cx="1049596" cy="685512"/>
      </dsp:txXfrm>
    </dsp:sp>
    <dsp:sp modelId="{F2FCD74E-D99B-4B9E-B5EB-7B04471C5741}">
      <dsp:nvSpPr>
        <dsp:cNvPr id="0" name=""/>
        <dsp:cNvSpPr/>
      </dsp:nvSpPr>
      <dsp:spPr>
        <a:xfrm>
          <a:off x="6234343" y="1750442"/>
          <a:ext cx="709962" cy="291266"/>
        </a:xfrm>
        <a:custGeom>
          <a:avLst/>
          <a:gdLst/>
          <a:ahLst/>
          <a:cxnLst/>
          <a:rect l="0" t="0" r="0" b="0"/>
          <a:pathLst>
            <a:path>
              <a:moveTo>
                <a:pt x="709962" y="0"/>
              </a:moveTo>
              <a:lnTo>
                <a:pt x="709962" y="145633"/>
              </a:lnTo>
              <a:lnTo>
                <a:pt x="0" y="145633"/>
              </a:lnTo>
              <a:lnTo>
                <a:pt x="0" y="291266"/>
              </a:lnTo>
            </a:path>
          </a:pathLst>
        </a:custGeom>
        <a:noFill/>
        <a:ln w="25400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A789C7-25A9-47B6-AD69-B1056D822B11}">
      <dsp:nvSpPr>
        <dsp:cNvPr id="0" name=""/>
        <dsp:cNvSpPr/>
      </dsp:nvSpPr>
      <dsp:spPr>
        <a:xfrm>
          <a:off x="5688218" y="2041708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products</a:t>
          </a:r>
          <a:endParaRPr lang="zh-TW" altLang="en-US" sz="1400" kern="1200" dirty="0"/>
        </a:p>
      </dsp:txBody>
      <dsp:txXfrm>
        <a:off x="5709545" y="2063035"/>
        <a:ext cx="1049596" cy="685512"/>
      </dsp:txXfrm>
    </dsp:sp>
    <dsp:sp modelId="{85970257-EF9F-47F3-B3C4-3CE1789BE86C}">
      <dsp:nvSpPr>
        <dsp:cNvPr id="0" name=""/>
        <dsp:cNvSpPr/>
      </dsp:nvSpPr>
      <dsp:spPr>
        <a:xfrm>
          <a:off x="5524381" y="2769875"/>
          <a:ext cx="709962" cy="291266"/>
        </a:xfrm>
        <a:custGeom>
          <a:avLst/>
          <a:gdLst/>
          <a:ahLst/>
          <a:cxnLst/>
          <a:rect l="0" t="0" r="0" b="0"/>
          <a:pathLst>
            <a:path>
              <a:moveTo>
                <a:pt x="709962" y="0"/>
              </a:moveTo>
              <a:lnTo>
                <a:pt x="709962" y="145633"/>
              </a:lnTo>
              <a:lnTo>
                <a:pt x="0" y="145633"/>
              </a:lnTo>
              <a:lnTo>
                <a:pt x="0" y="291266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CD683-13CA-41D1-A476-F18BA2EED5AD}">
      <dsp:nvSpPr>
        <dsp:cNvPr id="0" name=""/>
        <dsp:cNvSpPr/>
      </dsp:nvSpPr>
      <dsp:spPr>
        <a:xfrm>
          <a:off x="4978256" y="3061142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cat.html</a:t>
          </a:r>
          <a:endParaRPr lang="zh-TW" altLang="en-US" sz="1400" kern="1200" dirty="0"/>
        </a:p>
      </dsp:txBody>
      <dsp:txXfrm>
        <a:off x="4999583" y="3082469"/>
        <a:ext cx="1049596" cy="685512"/>
      </dsp:txXfrm>
    </dsp:sp>
    <dsp:sp modelId="{178EFBB6-6DB0-45CA-93FD-3FA5A10FBEBA}">
      <dsp:nvSpPr>
        <dsp:cNvPr id="0" name=""/>
        <dsp:cNvSpPr/>
      </dsp:nvSpPr>
      <dsp:spPr>
        <a:xfrm>
          <a:off x="6234343" y="2769875"/>
          <a:ext cx="709962" cy="291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33"/>
              </a:lnTo>
              <a:lnTo>
                <a:pt x="709962" y="145633"/>
              </a:lnTo>
              <a:lnTo>
                <a:pt x="709962" y="291266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B4DF75-6120-4FE8-8976-FD013BE96096}">
      <dsp:nvSpPr>
        <dsp:cNvPr id="0" name=""/>
        <dsp:cNvSpPr/>
      </dsp:nvSpPr>
      <dsp:spPr>
        <a:xfrm>
          <a:off x="6398181" y="3061142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dog.html</a:t>
          </a:r>
          <a:endParaRPr lang="zh-TW" altLang="en-US" sz="1400" kern="1200" dirty="0"/>
        </a:p>
      </dsp:txBody>
      <dsp:txXfrm>
        <a:off x="6419508" y="3082469"/>
        <a:ext cx="1049596" cy="685512"/>
      </dsp:txXfrm>
    </dsp:sp>
    <dsp:sp modelId="{062A7137-2DB7-4EB2-A4B7-B5B7E87ADF7E}">
      <dsp:nvSpPr>
        <dsp:cNvPr id="0" name=""/>
        <dsp:cNvSpPr/>
      </dsp:nvSpPr>
      <dsp:spPr>
        <a:xfrm>
          <a:off x="6944306" y="1750442"/>
          <a:ext cx="709962" cy="29126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633"/>
              </a:lnTo>
              <a:lnTo>
                <a:pt x="709962" y="145633"/>
              </a:lnTo>
              <a:lnTo>
                <a:pt x="709962" y="291266"/>
              </a:lnTo>
            </a:path>
          </a:pathLst>
        </a:custGeom>
        <a:noFill/>
        <a:ln w="25400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8A5DEF-273D-4159-A62A-260C4E4F5B5F}">
      <dsp:nvSpPr>
        <dsp:cNvPr id="0" name=""/>
        <dsp:cNvSpPr/>
      </dsp:nvSpPr>
      <dsp:spPr>
        <a:xfrm>
          <a:off x="7108144" y="2041708"/>
          <a:ext cx="1092250" cy="728166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400" kern="1200" dirty="0" smtClean="0"/>
            <a:t>catalog.html</a:t>
          </a:r>
          <a:endParaRPr lang="zh-TW" altLang="en-US" sz="1400" kern="1200" dirty="0"/>
        </a:p>
      </dsp:txBody>
      <dsp:txXfrm>
        <a:off x="7129471" y="2063035"/>
        <a:ext cx="1049596" cy="6855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C85FFD-E6BD-4DE6-A510-D694C00ECEDE}">
      <dsp:nvSpPr>
        <dsp:cNvPr id="0" name=""/>
        <dsp:cNvSpPr/>
      </dsp:nvSpPr>
      <dsp:spPr>
        <a:xfrm>
          <a:off x="3370748" y="811432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300" kern="1200" dirty="0" smtClean="0">
              <a:latin typeface="微軟正黑體" pitchFamily="34" charset="-120"/>
              <a:ea typeface="微軟正黑體" pitchFamily="34" charset="-120"/>
            </a:rPr>
            <a:t>根目錄</a:t>
          </a:r>
          <a:endParaRPr lang="zh-TW" altLang="en-US" sz="13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393243" y="833927"/>
        <a:ext cx="1107042" cy="723031"/>
      </dsp:txXfrm>
    </dsp:sp>
    <dsp:sp modelId="{091E0C9C-E621-45A5-9BE2-0C158340FF56}">
      <dsp:nvSpPr>
        <dsp:cNvPr id="0" name=""/>
        <dsp:cNvSpPr/>
      </dsp:nvSpPr>
      <dsp:spPr>
        <a:xfrm>
          <a:off x="577070" y="1579453"/>
          <a:ext cx="3369693" cy="307208"/>
        </a:xfrm>
        <a:custGeom>
          <a:avLst/>
          <a:gdLst/>
          <a:ahLst/>
          <a:cxnLst/>
          <a:rect l="0" t="0" r="0" b="0"/>
          <a:pathLst>
            <a:path>
              <a:moveTo>
                <a:pt x="3369693" y="0"/>
              </a:moveTo>
              <a:lnTo>
                <a:pt x="3369693" y="153604"/>
              </a:lnTo>
              <a:lnTo>
                <a:pt x="0" y="153604"/>
              </a:lnTo>
              <a:lnTo>
                <a:pt x="0" y="307208"/>
              </a:lnTo>
            </a:path>
          </a:pathLst>
        </a:cu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EF6DD4-4947-4010-9DA7-B5E885680006}">
      <dsp:nvSpPr>
        <dsp:cNvPr id="0" name=""/>
        <dsp:cNvSpPr/>
      </dsp:nvSpPr>
      <dsp:spPr>
        <a:xfrm>
          <a:off x="1054" y="188666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index.html</a:t>
          </a:r>
          <a:endParaRPr lang="zh-TW" altLang="en-US" sz="1300" kern="1200" dirty="0"/>
        </a:p>
      </dsp:txBody>
      <dsp:txXfrm>
        <a:off x="23549" y="1909156"/>
        <a:ext cx="1107042" cy="723031"/>
      </dsp:txXfrm>
    </dsp:sp>
    <dsp:sp modelId="{8D014034-FC17-45CB-97DD-42A7F9722039}">
      <dsp:nvSpPr>
        <dsp:cNvPr id="0" name=""/>
        <dsp:cNvSpPr/>
      </dsp:nvSpPr>
      <dsp:spPr>
        <a:xfrm>
          <a:off x="2074712" y="1579453"/>
          <a:ext cx="1872052" cy="307208"/>
        </a:xfrm>
        <a:custGeom>
          <a:avLst/>
          <a:gdLst/>
          <a:ahLst/>
          <a:cxnLst/>
          <a:rect l="0" t="0" r="0" b="0"/>
          <a:pathLst>
            <a:path>
              <a:moveTo>
                <a:pt x="1872052" y="0"/>
              </a:moveTo>
              <a:lnTo>
                <a:pt x="1872052" y="153604"/>
              </a:lnTo>
              <a:lnTo>
                <a:pt x="0" y="153604"/>
              </a:lnTo>
              <a:lnTo>
                <a:pt x="0" y="307208"/>
              </a:lnTo>
            </a:path>
          </a:pathLst>
        </a:cu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7CCC1-9B4C-4F88-AF85-2EF9F0AFEEA0}">
      <dsp:nvSpPr>
        <dsp:cNvPr id="0" name=""/>
        <dsp:cNvSpPr/>
      </dsp:nvSpPr>
      <dsp:spPr>
        <a:xfrm>
          <a:off x="1498696" y="188666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images</a:t>
          </a:r>
          <a:endParaRPr lang="zh-TW" altLang="en-US" sz="1300" kern="1200" dirty="0"/>
        </a:p>
      </dsp:txBody>
      <dsp:txXfrm>
        <a:off x="1521191" y="1909156"/>
        <a:ext cx="1107042" cy="723031"/>
      </dsp:txXfrm>
    </dsp:sp>
    <dsp:sp modelId="{86AC63E6-F9B9-4E0A-A36A-0924EBBAAE0B}">
      <dsp:nvSpPr>
        <dsp:cNvPr id="0" name=""/>
        <dsp:cNvSpPr/>
      </dsp:nvSpPr>
      <dsp:spPr>
        <a:xfrm>
          <a:off x="3572354" y="1579453"/>
          <a:ext cx="374410" cy="307208"/>
        </a:xfrm>
        <a:custGeom>
          <a:avLst/>
          <a:gdLst/>
          <a:ahLst/>
          <a:cxnLst/>
          <a:rect l="0" t="0" r="0" b="0"/>
          <a:pathLst>
            <a:path>
              <a:moveTo>
                <a:pt x="374410" y="0"/>
              </a:moveTo>
              <a:lnTo>
                <a:pt x="374410" y="153604"/>
              </a:lnTo>
              <a:lnTo>
                <a:pt x="0" y="153604"/>
              </a:lnTo>
              <a:lnTo>
                <a:pt x="0" y="307208"/>
              </a:lnTo>
            </a:path>
          </a:pathLst>
        </a:cu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92753-556B-4B4F-973B-4ADF988AB92D}">
      <dsp:nvSpPr>
        <dsp:cNvPr id="0" name=""/>
        <dsp:cNvSpPr/>
      </dsp:nvSpPr>
      <dsp:spPr>
        <a:xfrm>
          <a:off x="2996338" y="188666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Homework1</a:t>
          </a:r>
          <a:endParaRPr lang="zh-TW" altLang="en-US" sz="1300" kern="1200" dirty="0"/>
        </a:p>
      </dsp:txBody>
      <dsp:txXfrm>
        <a:off x="3018833" y="1909156"/>
        <a:ext cx="1107042" cy="723031"/>
      </dsp:txXfrm>
    </dsp:sp>
    <dsp:sp modelId="{08106607-4A48-446C-A494-3395DC4424E6}">
      <dsp:nvSpPr>
        <dsp:cNvPr id="0" name=""/>
        <dsp:cNvSpPr/>
      </dsp:nvSpPr>
      <dsp:spPr>
        <a:xfrm>
          <a:off x="2823533" y="2654683"/>
          <a:ext cx="748820" cy="307208"/>
        </a:xfrm>
        <a:custGeom>
          <a:avLst/>
          <a:gdLst/>
          <a:ahLst/>
          <a:cxnLst/>
          <a:rect l="0" t="0" r="0" b="0"/>
          <a:pathLst>
            <a:path>
              <a:moveTo>
                <a:pt x="748820" y="0"/>
              </a:moveTo>
              <a:lnTo>
                <a:pt x="748820" y="153604"/>
              </a:lnTo>
              <a:lnTo>
                <a:pt x="0" y="153604"/>
              </a:lnTo>
              <a:lnTo>
                <a:pt x="0" y="307208"/>
              </a:lnTo>
            </a:path>
          </a:pathLst>
        </a:custGeom>
        <a:noFill/>
        <a:ln w="25400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5DF24-5B0F-45D9-BBA2-D9470735E9AD}">
      <dsp:nvSpPr>
        <dsp:cNvPr id="0" name=""/>
        <dsp:cNvSpPr/>
      </dsp:nvSpPr>
      <dsp:spPr>
        <a:xfrm>
          <a:off x="2247517" y="296189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food</a:t>
          </a:r>
          <a:endParaRPr lang="zh-TW" altLang="en-US" sz="1300" kern="1200" dirty="0"/>
        </a:p>
      </dsp:txBody>
      <dsp:txXfrm>
        <a:off x="2270012" y="2984386"/>
        <a:ext cx="1107042" cy="723031"/>
      </dsp:txXfrm>
    </dsp:sp>
    <dsp:sp modelId="{F0D6C82E-B428-48CD-9676-1FB9590E8FBA}">
      <dsp:nvSpPr>
        <dsp:cNvPr id="0" name=""/>
        <dsp:cNvSpPr/>
      </dsp:nvSpPr>
      <dsp:spPr>
        <a:xfrm>
          <a:off x="2074712" y="3729913"/>
          <a:ext cx="748820" cy="307208"/>
        </a:xfrm>
        <a:custGeom>
          <a:avLst/>
          <a:gdLst/>
          <a:ahLst/>
          <a:cxnLst/>
          <a:rect l="0" t="0" r="0" b="0"/>
          <a:pathLst>
            <a:path>
              <a:moveTo>
                <a:pt x="748820" y="0"/>
              </a:moveTo>
              <a:lnTo>
                <a:pt x="748820" y="153604"/>
              </a:lnTo>
              <a:lnTo>
                <a:pt x="0" y="153604"/>
              </a:lnTo>
              <a:lnTo>
                <a:pt x="0" y="30720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CBC09-D38F-485F-99AD-0ABBD514CA44}">
      <dsp:nvSpPr>
        <dsp:cNvPr id="0" name=""/>
        <dsp:cNvSpPr/>
      </dsp:nvSpPr>
      <dsp:spPr>
        <a:xfrm>
          <a:off x="1498696" y="403712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food1.html</a:t>
          </a:r>
          <a:endParaRPr lang="zh-TW" altLang="en-US" sz="1300" kern="1200" dirty="0"/>
        </a:p>
      </dsp:txBody>
      <dsp:txXfrm>
        <a:off x="1521191" y="4059616"/>
        <a:ext cx="1107042" cy="723031"/>
      </dsp:txXfrm>
    </dsp:sp>
    <dsp:sp modelId="{075182B5-7053-44B3-983B-564116D2A8D4}">
      <dsp:nvSpPr>
        <dsp:cNvPr id="0" name=""/>
        <dsp:cNvSpPr/>
      </dsp:nvSpPr>
      <dsp:spPr>
        <a:xfrm>
          <a:off x="2823533" y="3729913"/>
          <a:ext cx="748820" cy="307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604"/>
              </a:lnTo>
              <a:lnTo>
                <a:pt x="748820" y="153604"/>
              </a:lnTo>
              <a:lnTo>
                <a:pt x="748820" y="30720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1E4BB-704E-4BB4-9F11-4C7CB779C86D}">
      <dsp:nvSpPr>
        <dsp:cNvPr id="0" name=""/>
        <dsp:cNvSpPr/>
      </dsp:nvSpPr>
      <dsp:spPr>
        <a:xfrm>
          <a:off x="2996338" y="403712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food2.html</a:t>
          </a:r>
          <a:endParaRPr lang="zh-TW" altLang="en-US" sz="1300" kern="1200" dirty="0"/>
        </a:p>
      </dsp:txBody>
      <dsp:txXfrm>
        <a:off x="3018833" y="4059616"/>
        <a:ext cx="1107042" cy="723031"/>
      </dsp:txXfrm>
    </dsp:sp>
    <dsp:sp modelId="{AAAE3D4D-B514-4FFA-92EA-982423604641}">
      <dsp:nvSpPr>
        <dsp:cNvPr id="0" name=""/>
        <dsp:cNvSpPr/>
      </dsp:nvSpPr>
      <dsp:spPr>
        <a:xfrm>
          <a:off x="3572354" y="2654683"/>
          <a:ext cx="748820" cy="307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604"/>
              </a:lnTo>
              <a:lnTo>
                <a:pt x="748820" y="153604"/>
              </a:lnTo>
              <a:lnTo>
                <a:pt x="748820" y="307208"/>
              </a:lnTo>
            </a:path>
          </a:pathLst>
        </a:custGeom>
        <a:noFill/>
        <a:ln w="25400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2A9A2-0259-4A21-B50A-F0BBD5D61037}">
      <dsp:nvSpPr>
        <dsp:cNvPr id="0" name=""/>
        <dsp:cNvSpPr/>
      </dsp:nvSpPr>
      <dsp:spPr>
        <a:xfrm>
          <a:off x="3745158" y="296189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images</a:t>
          </a:r>
          <a:endParaRPr lang="zh-TW" altLang="en-US" sz="1300" kern="1200" dirty="0"/>
        </a:p>
      </dsp:txBody>
      <dsp:txXfrm>
        <a:off x="3767653" y="2984386"/>
        <a:ext cx="1107042" cy="723031"/>
      </dsp:txXfrm>
    </dsp:sp>
    <dsp:sp modelId="{8B75B171-2B56-47E6-AE9C-9783F74CC6AF}">
      <dsp:nvSpPr>
        <dsp:cNvPr id="0" name=""/>
        <dsp:cNvSpPr/>
      </dsp:nvSpPr>
      <dsp:spPr>
        <a:xfrm>
          <a:off x="3946764" y="1579453"/>
          <a:ext cx="3369693" cy="307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604"/>
              </a:lnTo>
              <a:lnTo>
                <a:pt x="3369693" y="153604"/>
              </a:lnTo>
              <a:lnTo>
                <a:pt x="3369693" y="307208"/>
              </a:lnTo>
            </a:path>
          </a:pathLst>
        </a:custGeom>
        <a:noFill/>
        <a:ln w="25400" cap="flat" cmpd="sng" algn="ctr">
          <a:solidFill>
            <a:schemeClr val="accent4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ED7F9-FBAF-4E94-AD9D-628B085BA860}">
      <dsp:nvSpPr>
        <dsp:cNvPr id="0" name=""/>
        <dsp:cNvSpPr/>
      </dsp:nvSpPr>
      <dsp:spPr>
        <a:xfrm>
          <a:off x="6740442" y="188666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Homework2</a:t>
          </a:r>
          <a:endParaRPr lang="zh-TW" altLang="en-US" sz="1300" kern="1200" dirty="0"/>
        </a:p>
      </dsp:txBody>
      <dsp:txXfrm>
        <a:off x="6762937" y="1909156"/>
        <a:ext cx="1107042" cy="723031"/>
      </dsp:txXfrm>
    </dsp:sp>
    <dsp:sp modelId="{FA62B850-C43F-4CF1-9343-CE298E3293B5}">
      <dsp:nvSpPr>
        <dsp:cNvPr id="0" name=""/>
        <dsp:cNvSpPr/>
      </dsp:nvSpPr>
      <dsp:spPr>
        <a:xfrm>
          <a:off x="6567637" y="2654683"/>
          <a:ext cx="748820" cy="307208"/>
        </a:xfrm>
        <a:custGeom>
          <a:avLst/>
          <a:gdLst/>
          <a:ahLst/>
          <a:cxnLst/>
          <a:rect l="0" t="0" r="0" b="0"/>
          <a:pathLst>
            <a:path>
              <a:moveTo>
                <a:pt x="748820" y="0"/>
              </a:moveTo>
              <a:lnTo>
                <a:pt x="748820" y="153604"/>
              </a:lnTo>
              <a:lnTo>
                <a:pt x="0" y="153604"/>
              </a:lnTo>
              <a:lnTo>
                <a:pt x="0" y="307208"/>
              </a:lnTo>
            </a:path>
          </a:pathLst>
        </a:custGeom>
        <a:noFill/>
        <a:ln w="25400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4979D-DDCF-4EA8-9D91-E7C76B4129BD}">
      <dsp:nvSpPr>
        <dsp:cNvPr id="0" name=""/>
        <dsp:cNvSpPr/>
      </dsp:nvSpPr>
      <dsp:spPr>
        <a:xfrm>
          <a:off x="5991621" y="296189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resume</a:t>
          </a:r>
          <a:endParaRPr lang="zh-TW" altLang="en-US" sz="1300" kern="1200" dirty="0"/>
        </a:p>
      </dsp:txBody>
      <dsp:txXfrm>
        <a:off x="6014116" y="2984386"/>
        <a:ext cx="1107042" cy="723031"/>
      </dsp:txXfrm>
    </dsp:sp>
    <dsp:sp modelId="{D92BF3C5-667D-4288-9C9C-A736F68AF7E9}">
      <dsp:nvSpPr>
        <dsp:cNvPr id="0" name=""/>
        <dsp:cNvSpPr/>
      </dsp:nvSpPr>
      <dsp:spPr>
        <a:xfrm>
          <a:off x="5818816" y="3729913"/>
          <a:ext cx="748820" cy="307208"/>
        </a:xfrm>
        <a:custGeom>
          <a:avLst/>
          <a:gdLst/>
          <a:ahLst/>
          <a:cxnLst/>
          <a:rect l="0" t="0" r="0" b="0"/>
          <a:pathLst>
            <a:path>
              <a:moveTo>
                <a:pt x="748820" y="0"/>
              </a:moveTo>
              <a:lnTo>
                <a:pt x="748820" y="153604"/>
              </a:lnTo>
              <a:lnTo>
                <a:pt x="0" y="153604"/>
              </a:lnTo>
              <a:lnTo>
                <a:pt x="0" y="30720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8BB933-4151-4138-BAFD-016015546A45}">
      <dsp:nvSpPr>
        <dsp:cNvPr id="0" name=""/>
        <dsp:cNvSpPr/>
      </dsp:nvSpPr>
      <dsp:spPr>
        <a:xfrm>
          <a:off x="5242800" y="403712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resume1.html</a:t>
          </a:r>
          <a:endParaRPr lang="zh-TW" altLang="en-US" sz="1300" kern="1200" dirty="0"/>
        </a:p>
      </dsp:txBody>
      <dsp:txXfrm>
        <a:off x="5265295" y="4059616"/>
        <a:ext cx="1107042" cy="723031"/>
      </dsp:txXfrm>
    </dsp:sp>
    <dsp:sp modelId="{17B29BCC-2101-4318-BEBC-B299779E747B}">
      <dsp:nvSpPr>
        <dsp:cNvPr id="0" name=""/>
        <dsp:cNvSpPr/>
      </dsp:nvSpPr>
      <dsp:spPr>
        <a:xfrm>
          <a:off x="6567637" y="3729913"/>
          <a:ext cx="748820" cy="307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604"/>
              </a:lnTo>
              <a:lnTo>
                <a:pt x="748820" y="153604"/>
              </a:lnTo>
              <a:lnTo>
                <a:pt x="748820" y="307208"/>
              </a:lnTo>
            </a:path>
          </a:pathLst>
        </a:custGeom>
        <a:noFill/>
        <a:ln w="25400" cap="flat" cmpd="sng" algn="ctr">
          <a:solidFill>
            <a:schemeClr val="accent4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1DEC66-1FB1-4C0D-AAB2-B5F5D3F02E6A}">
      <dsp:nvSpPr>
        <dsp:cNvPr id="0" name=""/>
        <dsp:cNvSpPr/>
      </dsp:nvSpPr>
      <dsp:spPr>
        <a:xfrm>
          <a:off x="6740442" y="403712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resume2.html</a:t>
          </a:r>
          <a:endParaRPr lang="zh-TW" altLang="en-US" sz="1300" kern="1200" dirty="0"/>
        </a:p>
      </dsp:txBody>
      <dsp:txXfrm>
        <a:off x="6762937" y="4059616"/>
        <a:ext cx="1107042" cy="723031"/>
      </dsp:txXfrm>
    </dsp:sp>
    <dsp:sp modelId="{1C0EDAD0-F82A-42A0-8220-25AA3C9F04B4}">
      <dsp:nvSpPr>
        <dsp:cNvPr id="0" name=""/>
        <dsp:cNvSpPr/>
      </dsp:nvSpPr>
      <dsp:spPr>
        <a:xfrm>
          <a:off x="7316458" y="2654683"/>
          <a:ext cx="748820" cy="307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3604"/>
              </a:lnTo>
              <a:lnTo>
                <a:pt x="748820" y="153604"/>
              </a:lnTo>
              <a:lnTo>
                <a:pt x="748820" y="307208"/>
              </a:lnTo>
            </a:path>
          </a:pathLst>
        </a:custGeom>
        <a:noFill/>
        <a:ln w="25400" cap="flat" cmpd="sng" algn="ctr">
          <a:solidFill>
            <a:schemeClr val="accent4">
              <a:tint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3DAE29-E63D-4B36-86B4-E5235CE311BA}">
      <dsp:nvSpPr>
        <dsp:cNvPr id="0" name=""/>
        <dsp:cNvSpPr/>
      </dsp:nvSpPr>
      <dsp:spPr>
        <a:xfrm>
          <a:off x="7489263" y="2961891"/>
          <a:ext cx="1152032" cy="768021"/>
        </a:xfrm>
        <a:prstGeom prst="roundRect">
          <a:avLst>
            <a:gd name="adj" fmla="val 10000"/>
          </a:avLst>
        </a:prstGeom>
        <a:solidFill>
          <a:schemeClr val="accent4">
            <a:tint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300" kern="1200" dirty="0" smtClean="0"/>
            <a:t>images</a:t>
          </a:r>
          <a:endParaRPr lang="zh-TW" altLang="en-US" sz="1300" kern="1200" dirty="0"/>
        </a:p>
      </dsp:txBody>
      <dsp:txXfrm>
        <a:off x="7511758" y="2984386"/>
        <a:ext cx="1107042" cy="723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84CC9-223E-4939-A769-F0A518040F76}" type="datetimeFigureOut">
              <a:rPr lang="zh-TW" altLang="en-US" smtClean="0"/>
              <a:pPr/>
              <a:t>2016/3/4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370-C356-4CFF-9958-9FDB44C8E4F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92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FEF563-2E50-480D-A484-2FED1BAE66A8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4375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468257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190173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17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339319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18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798143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19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565218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370-C356-4CFF-9958-9FDB44C8E4F7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7888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21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en-US" altLang="zh-TW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82921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370-C356-4CFF-9958-9FDB44C8E4F7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803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3AF6-6795-0546-8829-A5A2C1D4AB40}" type="slidenum">
              <a:rPr kumimoji="1" lang="zh-TW" altLang="en-US" smtClean="0"/>
              <a:pPr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363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53AF6-6795-0546-8829-A5A2C1D4AB40}" type="slidenum">
              <a:rPr kumimoji="1" lang="zh-TW" altLang="en-US" smtClean="0"/>
              <a:pPr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95525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370-C356-4CFF-9958-9FDB44C8E4F7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722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446165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4276659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110223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370-C356-4CFF-9958-9FDB44C8E4F7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1397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42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892363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45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870824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052684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47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23635095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48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2854190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1890613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7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2375392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956F2-00A0-45F5-B150-A55D5C639B77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4969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370-C356-4CFF-9958-9FDB44C8E4F7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0986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54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859010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55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208213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1442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Shape 4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79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782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3571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633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9971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8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661628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1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4396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Shape 4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5402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4923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77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7620170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79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474647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91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8715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41353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5041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11805274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87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116616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  <p:extLst>
      <p:ext uri="{BB962C8B-B14F-4D97-AF65-F5344CB8AC3E}">
        <p14:creationId xmlns:p14="http://schemas.microsoft.com/office/powerpoint/2010/main" val="3924718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45079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337698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  <p:extLst>
      <p:ext uri="{BB962C8B-B14F-4D97-AF65-F5344CB8AC3E}">
        <p14:creationId xmlns:p14="http://schemas.microsoft.com/office/powerpoint/2010/main" val="316926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51D3-EAC3-4D92-B950-1C329538C9AA}" type="datetimeFigureOut">
              <a:rPr lang="zh-TW" altLang="en-US" smtClean="0"/>
              <a:pPr/>
              <a:t>2016/3/4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7576-092A-4C6D-9AC3-5D9632621E0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898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1" y="390467"/>
            <a:ext cx="8520599" cy="770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buFont typeface="Microsoft JhengHei"/>
              <a:defRPr sz="3000"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>
              <a:spcBef>
                <a:spcPts val="0"/>
              </a:spcBef>
              <a:buClr>
                <a:srgbClr val="000000"/>
              </a:buClr>
              <a:buSzPct val="100000"/>
              <a:buFont typeface="Courier New"/>
              <a:defRPr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8" y="6217621"/>
            <a:ext cx="5486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29956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  <a:solidFill>
            <a:srgbClr val="52C8C4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616624"/>
          </a:xfrm>
        </p:spPr>
        <p:txBody>
          <a:bodyPr/>
          <a:lstStyle>
            <a:lvl1pPr marL="342900" indent="-342900">
              <a:buClr>
                <a:schemeClr val="accent6"/>
              </a:buClr>
              <a:buFont typeface="Arial" pitchFamily="34" charset="0"/>
              <a:buChar char="•"/>
              <a:defRPr sz="2600" b="1">
                <a:latin typeface="微軟正黑體" pitchFamily="34" charset="-120"/>
                <a:ea typeface="微軟正黑體" pitchFamily="34" charset="-120"/>
              </a:defRPr>
            </a:lvl1pPr>
            <a:lvl2pPr marL="742950" indent="-28575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2pPr>
            <a:lvl3pPr marL="1143000" indent="-22860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3pPr>
            <a:lvl4pPr marL="1600200" indent="-22860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4pPr>
            <a:lvl5pPr marL="2057400" indent="-228600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0171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置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0728"/>
          </a:xfrm>
          <a:solidFill>
            <a:srgbClr val="52C8C4"/>
          </a:solidFill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5616624"/>
          </a:xfrm>
        </p:spPr>
        <p:txBody>
          <a:bodyPr/>
          <a:lstStyle>
            <a:lvl1pPr marL="0" indent="0" algn="ctr">
              <a:buClr>
                <a:schemeClr val="accent6"/>
              </a:buClr>
              <a:buFont typeface="Arial" pitchFamily="34" charset="0"/>
              <a:buNone/>
              <a:defRPr sz="2400" b="1">
                <a:latin typeface="微軟正黑體" pitchFamily="34" charset="-120"/>
                <a:ea typeface="微軟正黑體" pitchFamily="34" charset="-120"/>
              </a:defRPr>
            </a:lvl1pPr>
            <a:lvl2pPr marL="8001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2pPr>
            <a:lvl3pPr marL="12573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3pPr>
            <a:lvl4pPr marL="17145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4pPr>
            <a:lvl5pPr marL="2171700" indent="-342900" algn="l">
              <a:buClr>
                <a:schemeClr val="accent6"/>
              </a:buClr>
              <a:buFont typeface="Arial" pitchFamily="34" charset="0"/>
              <a:buChar char="•"/>
              <a:defRPr sz="2400"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09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rgbClr val="52C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0574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動動手">
    <p:bg>
      <p:bgPr>
        <a:solidFill>
          <a:srgbClr val="52C8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ctr">
              <a:defRPr sz="4000" b="1" cap="all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 dirty="0" smtClean="0"/>
              <a:t>動動手</a:t>
            </a:r>
            <a:endParaRPr lang="zh-TW" altLang="en-US" dirty="0"/>
          </a:p>
        </p:txBody>
      </p:sp>
      <p:pic>
        <p:nvPicPr>
          <p:cNvPr id="20482" name="Picture 2" descr="http://www.andyjanning.com/wp-content/uploads/2013/02/Practice-11309047.jpeg?fbec4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938" y="908720"/>
            <a:ext cx="4048125" cy="26860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36857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651D3-EAC3-4D92-B950-1C329538C9AA}" type="datetimeFigureOut">
              <a:rPr lang="zh-TW" altLang="en-US" smtClean="0"/>
              <a:pPr/>
              <a:t>2016/3/4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57576-092A-4C6D-9AC3-5D9632621E0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2578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2375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48046331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842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651D3-EAC3-4D92-B950-1C329538C9AA}" type="datetimeFigureOut">
              <a:rPr lang="zh-TW" altLang="en-US" smtClean="0"/>
              <a:pPr/>
              <a:t>2016/3/4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57576-092A-4C6D-9AC3-5D9632621E01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0231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7" r:id="rId5"/>
    <p:sldLayoutId id="2147483655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://makeawebsitehub.com/the-html-5-mega-cheat-sheet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8626"/>
            <a:ext cx="9144001" cy="686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3"/>
    </mc:Choice>
    <mc:Fallback xmlns="">
      <p:transition spd="slow" advTm="211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   &lt;p&gt;Hello World&lt;/p&gt;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第一個小網頁</a:t>
            </a:r>
            <a:r>
              <a:rPr lang="en-ZA" dirty="0" smtClean="0"/>
              <a:t>: head</a:t>
            </a:r>
            <a:r>
              <a:rPr lang="zh-TW" altLang="en-US" dirty="0" smtClean="0"/>
              <a:t>區段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  <p:extLst>
      <p:ext uri="{BB962C8B-B14F-4D97-AF65-F5344CB8AC3E}">
        <p14:creationId xmlns:p14="http://schemas.microsoft.com/office/powerpoint/2010/main" val="195935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第一個小網頁</a:t>
            </a:r>
            <a:r>
              <a:rPr lang="en-ZA" dirty="0" smtClean="0"/>
              <a:t>: Body</a:t>
            </a:r>
            <a:r>
              <a:rPr lang="zh-TW" altLang="en-US" dirty="0" smtClean="0"/>
              <a:t>區段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  <p:extLst>
      <p:ext uri="{BB962C8B-B14F-4D97-AF65-F5344CB8AC3E}">
        <p14:creationId xmlns:p14="http://schemas.microsoft.com/office/powerpoint/2010/main" val="146262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&lt;head&gt; Section</a:t>
            </a:r>
            <a:endParaRPr lang="en-US" dirty="0" smtClean="0"/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Head </a:t>
            </a:r>
            <a:r>
              <a:rPr lang="zh-TW" altLang="en-US" dirty="0" smtClean="0"/>
              <a:t>包含一些不顯示在畫面上的重要資訊</a:t>
            </a:r>
            <a:endParaRPr lang="en-US" dirty="0" smtClean="0"/>
          </a:p>
          <a:p>
            <a:r>
              <a:rPr lang="zh-TW" altLang="en-US" dirty="0" smtClean="0"/>
              <a:t>寫在</a:t>
            </a:r>
            <a:r>
              <a:rPr lang="en-US" dirty="0" smtClean="0"/>
              <a:t>&lt;!</a:t>
            </a:r>
            <a:r>
              <a:rPr lang="en-US" noProof="1" smtClean="0"/>
              <a:t>doctype</a:t>
            </a:r>
            <a:r>
              <a:rPr lang="en-US" dirty="0" smtClean="0"/>
              <a:t>&gt;</a:t>
            </a:r>
            <a:r>
              <a:rPr lang="zh-TW" altLang="en-US" dirty="0" smtClean="0"/>
              <a:t>之後</a:t>
            </a:r>
            <a:endParaRPr lang="en-US" dirty="0" smtClean="0"/>
          </a:p>
          <a:p>
            <a:r>
              <a:rPr lang="en-US" dirty="0" smtClean="0"/>
              <a:t>&lt;head&gt;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dirty="0" smtClean="0"/>
              <a:t>&lt;/head&gt;</a:t>
            </a:r>
            <a:r>
              <a:rPr lang="zh-TW" altLang="en-US" dirty="0" smtClean="0"/>
              <a:t>結束</a:t>
            </a:r>
            <a:endParaRPr lang="en-US" dirty="0" smtClean="0"/>
          </a:p>
          <a:p>
            <a:r>
              <a:rPr lang="zh-TW" altLang="en-US" dirty="0" smtClean="0"/>
              <a:t>僅能包含一個</a:t>
            </a:r>
            <a:r>
              <a:rPr lang="en-US" dirty="0" smtClean="0"/>
              <a:t>&lt;title&gt;</a:t>
            </a:r>
          </a:p>
          <a:p>
            <a:r>
              <a:rPr lang="zh-TW" altLang="en-US" dirty="0" smtClean="0"/>
              <a:t>也可以包含下列的標籤</a:t>
            </a:r>
            <a:endParaRPr lang="en-US" dirty="0" smtClean="0"/>
          </a:p>
          <a:p>
            <a:pPr lvl="1"/>
            <a:r>
              <a:rPr lang="en-US" dirty="0" smtClean="0"/>
              <a:t>&lt;meta&gt;</a:t>
            </a:r>
          </a:p>
          <a:p>
            <a:pPr lvl="1"/>
            <a:r>
              <a:rPr lang="en-US" dirty="0" smtClean="0"/>
              <a:t>&lt;script&gt;</a:t>
            </a:r>
          </a:p>
          <a:p>
            <a:pPr lvl="1"/>
            <a:r>
              <a:rPr lang="en-US" dirty="0" smtClean="0"/>
              <a:t>&lt;style&gt;</a:t>
            </a:r>
          </a:p>
          <a:p>
            <a:pPr lvl="1"/>
            <a:r>
              <a:rPr lang="en-US" dirty="0" smtClean="0"/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9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&lt;head&gt; Section: &lt;title&gt; tag</a:t>
            </a:r>
            <a:endParaRPr lang="en-US" dirty="0" smtClean="0"/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Title </a:t>
            </a:r>
            <a:r>
              <a:rPr lang="zh-TW" altLang="en-US" dirty="0" smtClean="0"/>
              <a:t>必須介於</a:t>
            </a:r>
            <a:r>
              <a:rPr lang="en-US" dirty="0" smtClean="0"/>
              <a:t> &lt;head&gt; </a:t>
            </a:r>
            <a:r>
              <a:rPr lang="zh-TW" altLang="en-US" dirty="0" smtClean="0"/>
              <a:t>和</a:t>
            </a:r>
            <a:r>
              <a:rPr lang="en-US" dirty="0" smtClean="0"/>
              <a:t> &lt;/head&gt; </a:t>
            </a:r>
            <a:r>
              <a:rPr lang="zh-TW" altLang="en-US" dirty="0" smtClean="0"/>
              <a:t>之間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Title</a:t>
            </a:r>
            <a:r>
              <a:rPr lang="zh-TW" altLang="en-US" dirty="0" smtClean="0"/>
              <a:t>的資訊將顯示在視窗的標題列</a:t>
            </a:r>
            <a:endParaRPr lang="en-US" altLang="zh-TW" dirty="0" smtClean="0"/>
          </a:p>
          <a:p>
            <a:r>
              <a:rPr lang="en-US" dirty="0" smtClean="0"/>
              <a:t>Title</a:t>
            </a:r>
            <a:r>
              <a:rPr lang="zh-TW" altLang="en-US" dirty="0" smtClean="0"/>
              <a:t>也可讓搜尋引擎將搜尋結果用這個</a:t>
            </a:r>
            <a:r>
              <a:rPr lang="en-US" altLang="zh-TW" dirty="0" smtClean="0"/>
              <a:t>title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27076" y="1844824"/>
            <a:ext cx="7689848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&lt;title&gt;</a:t>
            </a:r>
            <a:r>
              <a:rPr lang="zh-TW" altLang="en-US" sz="2200" b="1" noProof="1">
                <a:latin typeface="Consolas" pitchFamily="49" charset="0"/>
                <a:cs typeface="Consolas" pitchFamily="49" charset="0"/>
              </a:rPr>
              <a:t>一起</a:t>
            </a:r>
            <a:r>
              <a:rPr lang="zh-TW" altLang="en-US" sz="2200" b="1" noProof="1" smtClean="0">
                <a:latin typeface="Consolas" pitchFamily="49" charset="0"/>
                <a:cs typeface="Consolas" pitchFamily="49" charset="0"/>
              </a:rPr>
              <a:t>研究</a:t>
            </a:r>
            <a:r>
              <a:rPr lang="en-US" altLang="zh-TW" sz="2200" b="1" noProof="1" smtClean="0">
                <a:latin typeface="Consolas" pitchFamily="49" charset="0"/>
                <a:cs typeface="Consolas" pitchFamily="49" charset="0"/>
              </a:rPr>
              <a:t>HTML 260</a:t>
            </a:r>
            <a:r>
              <a:rPr lang="zh-TW" altLang="en-US" sz="2200" b="1" noProof="1" smtClean="0">
                <a:latin typeface="Consolas" pitchFamily="49" charset="0"/>
                <a:cs typeface="Consolas" pitchFamily="49" charset="0"/>
              </a:rPr>
              <a:t>期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&lt;/title&gt;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&lt;head&gt; Section: &lt;meta&gt;</a:t>
            </a:r>
            <a:endParaRPr lang="en-US" dirty="0" smtClean="0"/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 tags </a:t>
            </a:r>
            <a:r>
              <a:rPr lang="zh-TW" altLang="en-US" dirty="0" smtClean="0"/>
              <a:t>可以用來描述關於這個網頁內容的相關資訊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049809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&lt;meta name="author" content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="Resnick Chang" /&gt; 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&lt;meta http-equiv="refresh" content="5; url=http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://www.csie.ntu.edu.tw/train" /&gt;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0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&lt;head&gt;</a:t>
            </a:r>
            <a:r>
              <a:rPr lang="zh-TW" altLang="en-US" dirty="0" smtClean="0"/>
              <a:t>中的的</a:t>
            </a:r>
            <a:r>
              <a:rPr lang="en-US" dirty="0" smtClean="0"/>
              <a:t>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&lt;script&gt;</a:t>
            </a:r>
            <a:r>
              <a:rPr lang="zh-TW" altLang="en-US" dirty="0" smtClean="0"/>
              <a:t>元素可以用來定義一些程式</a:t>
            </a:r>
            <a:endParaRPr lang="en-US" dirty="0" smtClean="0"/>
          </a:p>
          <a:p>
            <a:pPr lvl="1"/>
            <a:r>
              <a:rPr lang="zh-TW" altLang="en-US" dirty="0" smtClean="0"/>
              <a:t>這些</a:t>
            </a:r>
            <a:r>
              <a:rPr lang="en-US" altLang="zh-TW" dirty="0" smtClean="0"/>
              <a:t>script</a:t>
            </a:r>
            <a:r>
              <a:rPr lang="zh-TW" altLang="en-US" dirty="0" smtClean="0"/>
              <a:t>將執行在使用者的瀏覽器上</a:t>
            </a:r>
            <a:endParaRPr lang="en-US" dirty="0" smtClean="0"/>
          </a:p>
          <a:p>
            <a:pPr lvl="1"/>
            <a:r>
              <a:rPr lang="en-US" dirty="0" smtClean="0"/>
              <a:t>&lt;script&gt;</a:t>
            </a:r>
            <a:r>
              <a:rPr lang="zh-TW" altLang="en-US" dirty="0" smtClean="0"/>
              <a:t>必須寫在</a:t>
            </a:r>
            <a:r>
              <a:rPr lang="en-US" dirty="0" smtClean="0"/>
              <a:t>&lt;head&gt;</a:t>
            </a:r>
            <a:r>
              <a:rPr lang="zh-TW" altLang="en-US" dirty="0" smtClean="0"/>
              <a:t>或</a:t>
            </a:r>
            <a:r>
              <a:rPr lang="en-US" dirty="0" smtClean="0"/>
              <a:t>&lt;body&gt;</a:t>
            </a:r>
            <a:r>
              <a:rPr lang="zh-TW" altLang="en-US" dirty="0" smtClean="0"/>
              <a:t>區段中</a:t>
            </a:r>
            <a:endParaRPr lang="en-US" dirty="0" smtClean="0"/>
          </a:p>
          <a:p>
            <a:r>
              <a:rPr lang="zh-TW" altLang="en-US" dirty="0" smtClean="0"/>
              <a:t>可以用來寫</a:t>
            </a:r>
            <a:r>
              <a:rPr lang="en-US" altLang="zh-TW" dirty="0" smtClean="0"/>
              <a:t>Script</a:t>
            </a:r>
            <a:r>
              <a:rPr lang="zh-TW" altLang="en-US" dirty="0" smtClean="0"/>
              <a:t>的程式語言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JavaScript (</a:t>
            </a:r>
            <a:r>
              <a:rPr lang="zh-TW" altLang="en-US" dirty="0"/>
              <a:t>這</a:t>
            </a:r>
            <a:r>
              <a:rPr lang="zh-TW" altLang="en-US" dirty="0" smtClean="0"/>
              <a:t>可不是</a:t>
            </a:r>
            <a:r>
              <a:rPr lang="en-US" dirty="0" smtClean="0"/>
              <a:t>Java!)</a:t>
            </a:r>
          </a:p>
          <a:p>
            <a:pPr lvl="1"/>
            <a:r>
              <a:rPr lang="en-US" dirty="0" smtClean="0"/>
              <a:t>VBScript</a:t>
            </a:r>
          </a:p>
          <a:p>
            <a:pPr lvl="1"/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73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&lt;script&gt;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8008123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&lt;head&gt;</a:t>
            </a:r>
            <a:r>
              <a:rPr lang="zh-TW" altLang="en-US" dirty="0" smtClean="0"/>
              <a:t>中的</a:t>
            </a:r>
            <a:r>
              <a:rPr lang="en-US" dirty="0" smtClean="0"/>
              <a:t>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&lt;style&gt;</a:t>
            </a:r>
            <a:r>
              <a:rPr lang="zh-TW" altLang="en-US" dirty="0" smtClean="0"/>
              <a:t>標籤可以用來定義這份網頁的樣式表</a:t>
            </a:r>
            <a:r>
              <a:rPr lang="en-US" dirty="0" smtClean="0"/>
              <a:t> (CSS)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31032" y="1844824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0645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註解標籤</a:t>
            </a:r>
            <a:r>
              <a:rPr lang="en-US" dirty="0" smtClean="0"/>
              <a:t>&lt;!-- --&gt;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dirty="0" smtClean="0"/>
              <a:t>&lt;html&gt;&lt;/html&gt;</a:t>
            </a:r>
            <a:r>
              <a:rPr lang="zh-TW" altLang="en-US" dirty="0" smtClean="0"/>
              <a:t>的任意位置都可以放入註解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用以說明網頁的</a:t>
            </a:r>
            <a:r>
              <a:rPr lang="en-US" dirty="0" smtClean="0"/>
              <a:t> tags</a:t>
            </a:r>
            <a:r>
              <a:rPr lang="zh-TW" altLang="en-US" dirty="0" smtClean="0"/>
              <a:t>，註解不會被顯示在網頁上</a:t>
            </a:r>
            <a:endParaRPr lang="en-US" dirty="0" smtClean="0"/>
          </a:p>
          <a:p>
            <a:r>
              <a:rPr lang="zh-TW" altLang="en-US" dirty="0"/>
              <a:t>註解</a:t>
            </a:r>
            <a:r>
              <a:rPr lang="zh-TW" altLang="en-US" dirty="0" smtClean="0"/>
              <a:t>以</a:t>
            </a:r>
            <a:r>
              <a:rPr lang="en-US" dirty="0" smtClean="0"/>
              <a:t>&lt;!--</a:t>
            </a:r>
            <a:r>
              <a:rPr lang="zh-TW" altLang="en-US" dirty="0" smtClean="0"/>
              <a:t>開始，</a:t>
            </a:r>
            <a:r>
              <a:rPr lang="en-US" dirty="0" smtClean="0"/>
              <a:t>--&gt;</a:t>
            </a:r>
            <a:r>
              <a:rPr lang="zh-TW" altLang="en-US" dirty="0" smtClean="0"/>
              <a:t>結束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latin typeface="Consolas" pitchFamily="49" charset="0"/>
                <a:cs typeface="Consolas" pitchFamily="49" charset="0"/>
              </a:rPr>
              <a:t>Lorem Logo (a JPG file) </a:t>
            </a: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5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&lt;body&gt;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&lt;body&gt;</a:t>
            </a:r>
            <a:r>
              <a:rPr lang="zh-TW" altLang="en-US" dirty="0" smtClean="0"/>
              <a:t>所有網頁的內容都寫在這個標籤裡面</a:t>
            </a:r>
            <a:endParaRPr lang="en-US" dirty="0" smtClean="0"/>
          </a:p>
          <a:p>
            <a:r>
              <a:rPr lang="en-US" dirty="0" smtClean="0"/>
              <a:t>body</a:t>
            </a:r>
            <a:r>
              <a:rPr lang="zh-TW" altLang="en-US" dirty="0" smtClean="0"/>
              <a:t>必須接在</a:t>
            </a:r>
            <a:r>
              <a:rPr lang="en-US" dirty="0" smtClean="0"/>
              <a:t>&lt;head&gt; &lt;/head&gt;</a:t>
            </a:r>
            <a:r>
              <a:rPr lang="zh-TW" altLang="en-US" dirty="0" smtClean="0"/>
              <a:t>區段後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7388" y="234888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60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Sublime</a:t>
            </a:r>
            <a:r>
              <a:rPr lang="zh-TW" altLang="en-US" dirty="0"/>
              <a:t>常用快速鍵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939230" y="1037194"/>
          <a:ext cx="5265540" cy="5793264"/>
        </p:xfrm>
        <a:graphic>
          <a:graphicData uri="http://schemas.openxmlformats.org/drawingml/2006/table">
            <a:tbl>
              <a:tblPr/>
              <a:tblGrid>
                <a:gridCol w="26327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3277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3402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200" b="1">
                          <a:solidFill>
                            <a:srgbClr val="000000"/>
                          </a:solidFill>
                          <a:effectLst/>
                        </a:rPr>
                        <a:t>導覽</a:t>
                      </a:r>
                      <a:r>
                        <a:rPr lang="en-US" altLang="zh-TW" sz="1200" b="1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</a:rPr>
                        <a:t>Goto Anything</a:t>
                      </a:r>
                      <a:endParaRPr lang="en-US" sz="1200">
                        <a:effectLst/>
                      </a:endParaRP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Ctrl + P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快速開啟檔案</a:t>
                      </a:r>
                      <a:endParaRPr lang="zh-TW" alt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Ctrl + R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快速到達符號</a:t>
                      </a:r>
                      <a:r>
                        <a:rPr lang="en-US" altLang="zh-TW" sz="1200" b="1">
                          <a:effectLst/>
                        </a:rPr>
                        <a:t>(</a:t>
                      </a:r>
                      <a:r>
                        <a:rPr lang="en-US" sz="1200" b="1">
                          <a:effectLst/>
                        </a:rPr>
                        <a:t>function, class, etc...)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Ctrl + G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快速到達某一行</a:t>
                      </a:r>
                      <a:endParaRPr lang="zh-TW" alt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Ctrl + ;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快速到達變數</a:t>
                      </a:r>
                      <a:endParaRPr lang="zh-TW" alt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402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200" b="1">
                          <a:solidFill>
                            <a:srgbClr val="000000"/>
                          </a:solidFill>
                          <a:effectLst/>
                        </a:rPr>
                        <a:t>通用</a:t>
                      </a:r>
                      <a:endParaRPr lang="zh-TW" altLang="en-US" sz="1200">
                        <a:effectLst/>
                      </a:endParaRP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Ctrl + Shift + P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命令提示符</a:t>
                      </a:r>
                      <a:r>
                        <a:rPr lang="en-US" altLang="zh-TW" sz="1200" b="1">
                          <a:effectLst/>
                        </a:rPr>
                        <a:t>(</a:t>
                      </a:r>
                      <a:r>
                        <a:rPr lang="zh-TW" altLang="en-US" sz="1200" b="1">
                          <a:effectLst/>
                        </a:rPr>
                        <a:t>包含所有命令</a:t>
                      </a:r>
                      <a:r>
                        <a:rPr lang="en-US" altLang="zh-TW" sz="1200" b="1">
                          <a:effectLst/>
                        </a:rPr>
                        <a:t>)</a:t>
                      </a:r>
                      <a:endParaRPr lang="zh-TW" alt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Ctrl + K + B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切換側欄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Ctrl + Shift + Alt + P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切換狀態列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3402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200" b="1">
                          <a:solidFill>
                            <a:srgbClr val="000000"/>
                          </a:solidFill>
                          <a:effectLst/>
                        </a:rPr>
                        <a:t>搜尋</a:t>
                      </a:r>
                      <a:r>
                        <a:rPr lang="en-US" altLang="zh-TW" sz="1200" b="1">
                          <a:solidFill>
                            <a:srgbClr val="000000"/>
                          </a:solidFill>
                          <a:effectLst/>
                        </a:rPr>
                        <a:t>/</a:t>
                      </a:r>
                      <a:r>
                        <a:rPr lang="zh-TW" altLang="en-US" sz="1200" b="1">
                          <a:solidFill>
                            <a:srgbClr val="000000"/>
                          </a:solidFill>
                          <a:effectLst/>
                        </a:rPr>
                        <a:t>取代</a:t>
                      </a:r>
                      <a:endParaRPr lang="zh-TW" altLang="en-US" sz="1200">
                        <a:effectLst/>
                      </a:endParaRP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Ctrl + F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搜尋</a:t>
                      </a:r>
                      <a:endParaRPr lang="zh-TW" alt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Ctrl + H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取代</a:t>
                      </a:r>
                      <a:endParaRPr lang="zh-TW" alt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Ctrl + Shift + F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檔案間搜尋</a:t>
                      </a:r>
                      <a:endParaRPr lang="zh-TW" alt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402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200" b="1">
                          <a:solidFill>
                            <a:srgbClr val="000000"/>
                          </a:solidFill>
                          <a:effectLst/>
                        </a:rPr>
                        <a:t>分頁</a:t>
                      </a:r>
                      <a:endParaRPr lang="zh-TW" altLang="en-US" sz="1200">
                        <a:effectLst/>
                      </a:endParaRP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Ctrl + Shift + T</a:t>
                      </a:r>
                      <a:endParaRPr 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b="1">
                          <a:effectLst/>
                        </a:rPr>
                        <a:t>還原最後關閉的分頁</a:t>
                      </a:r>
                      <a:endParaRPr lang="zh-TW" altLang="en-US" sz="1200"/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Ctrl + PgUp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換到上一個分頁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Ctrl + PgDown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換到下一個分頁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Ctrl + Tab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切換上一個分頁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Alt + [NUM]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切換到第</a:t>
                      </a:r>
                      <a:r>
                        <a:rPr lang="en-US" altLang="zh-TW" sz="1200"/>
                        <a:t>[</a:t>
                      </a:r>
                      <a:r>
                        <a:rPr lang="en-US" sz="1200"/>
                        <a:t>NUM]</a:t>
                      </a:r>
                      <a:r>
                        <a:rPr lang="zh-TW" altLang="en-US" sz="1200"/>
                        <a:t>個分頁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34024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sz="1200" b="1">
                          <a:solidFill>
                            <a:srgbClr val="000000"/>
                          </a:solidFill>
                          <a:effectLst/>
                        </a:rPr>
                        <a:t>切割視窗</a:t>
                      </a:r>
                      <a:endParaRPr lang="zh-TW" altLang="en-US" sz="1200">
                        <a:effectLst/>
                      </a:endParaRP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0A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Alt + Shift + (2, 3, 4)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垂直分割</a:t>
                      </a:r>
                      <a:r>
                        <a:rPr lang="en-US" altLang="zh-TW" sz="1200"/>
                        <a:t>(2, 3, 4)</a:t>
                      </a:r>
                      <a:r>
                        <a:rPr lang="zh-TW" altLang="en-US" sz="1200"/>
                        <a:t>個視窗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Alt + Shift + 1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回覆到預設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Alt + Shift + 5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/>
                        <a:t>水平垂直分割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234024">
                <a:tc>
                  <a:txBody>
                    <a:bodyPr/>
                    <a:lstStyle/>
                    <a:p>
                      <a:r>
                        <a:rPr lang="en-US" sz="1200"/>
                        <a:t>Alt + Shift + (8, 9)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200" dirty="0"/>
                        <a:t>水平分割</a:t>
                      </a:r>
                      <a:r>
                        <a:rPr lang="en-US" altLang="zh-TW" sz="1200" dirty="0"/>
                        <a:t>(2, 3)</a:t>
                      </a:r>
                      <a:r>
                        <a:rPr lang="zh-TW" altLang="en-US" sz="1200" dirty="0"/>
                        <a:t>個視窗</a:t>
                      </a:r>
                    </a:p>
                  </a:txBody>
                  <a:tcPr marL="58506" marR="58506" marT="29253" marB="2925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23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基本功：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</a:t>
            </a:r>
            <a:r>
              <a:rPr lang="zh-TW" altLang="en-US" dirty="0" smtClean="0"/>
              <a:t>的基本標籤</a:t>
            </a:r>
            <a:endParaRPr lang="zh-TW" altLang="en-US" dirty="0"/>
          </a:p>
        </p:txBody>
      </p:sp>
      <p:pic>
        <p:nvPicPr>
          <p:cNvPr id="1026" name="Picture 2" descr="https://media.licdn.com/mpr/mpr/shrinknp_400_400/AAEAAQAAAAAAAAAHAAAAJGJlODI4YjdlLWZlZTQtNDRkNS1hYmY2LWFhNjBkNTBhMGY5N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27870"/>
            <a:ext cx="28575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23482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基本標籤一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圖片</a:t>
            </a:r>
            <a:r>
              <a:rPr lang="zh-TW" altLang="en-US" dirty="0" smtClean="0"/>
              <a:t>標籤</a:t>
            </a:r>
            <a:endParaRPr lang="en-US" altLang="zh-TW" dirty="0" smtClean="0"/>
          </a:p>
          <a:p>
            <a:pPr marL="0" indent="0">
              <a:buNone/>
            </a:pPr>
            <a:r>
              <a:rPr lang="en-ZA" dirty="0" smtClean="0"/>
              <a:t/>
            </a:r>
            <a:br>
              <a:rPr lang="en-ZA" dirty="0" smtClean="0"/>
            </a:br>
            <a:endParaRPr lang="en-ZA" dirty="0" smtClean="0"/>
          </a:p>
          <a:p>
            <a:r>
              <a:rPr lang="zh-TW" altLang="en-US" dirty="0"/>
              <a:t>超連結標籤</a:t>
            </a:r>
            <a:endParaRPr lang="en-ZA" dirty="0" smtClean="0"/>
          </a:p>
          <a:p>
            <a:pPr marL="0" indent="0">
              <a:buNone/>
            </a:pPr>
            <a:r>
              <a:rPr lang="en-ZA" dirty="0" smtClean="0"/>
              <a:t/>
            </a:r>
            <a:br>
              <a:rPr lang="en-ZA" dirty="0" smtClean="0"/>
            </a:br>
            <a:endParaRPr lang="en-ZA" dirty="0" smtClean="0"/>
          </a:p>
          <a:p>
            <a:endParaRPr lang="en-ZA" dirty="0" smtClean="0"/>
          </a:p>
          <a:p>
            <a:r>
              <a:rPr lang="zh-TW" altLang="en-US" dirty="0" smtClean="0"/>
              <a:t>文字格式標籤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23727" y="2996952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592760" y="1584627"/>
            <a:ext cx="7991475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4" y="4941168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  <p:extLst>
      <p:ext uri="{BB962C8B-B14F-4D97-AF65-F5344CB8AC3E}">
        <p14:creationId xmlns:p14="http://schemas.microsoft.com/office/powerpoint/2010/main" val="93484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標籤屬性</a:t>
            </a:r>
            <a:r>
              <a:rPr lang="en-US" altLang="zh-TW" dirty="0" smtClean="0"/>
              <a:t>:</a:t>
            </a:r>
            <a:r>
              <a:rPr lang="en-US" dirty="0" smtClean="0"/>
              <a:t> Attributes</a:t>
            </a:r>
            <a:endParaRPr lang="bg-BG" dirty="0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標籤擁有</a:t>
            </a:r>
            <a:r>
              <a:rPr lang="zh-TW" altLang="en-US" dirty="0" smtClean="0"/>
              <a:t>屬性</a:t>
            </a:r>
            <a:endParaRPr lang="en-US" dirty="0" smtClean="0"/>
          </a:p>
          <a:p>
            <a:pPr lvl="1"/>
            <a:r>
              <a:rPr lang="zh-TW" altLang="en-US" dirty="0" smtClean="0"/>
              <a:t>屬性</a:t>
            </a:r>
            <a:r>
              <a:rPr lang="en-US" altLang="zh-TW" dirty="0" smtClean="0"/>
              <a:t>(</a:t>
            </a:r>
            <a:r>
              <a:rPr lang="en-US" dirty="0" smtClean="0"/>
              <a:t>Attribute): </a:t>
            </a:r>
            <a:r>
              <a:rPr lang="zh-TW" altLang="en-US" dirty="0" smtClean="0"/>
              <a:t>指定標籤的一些特性與行為</a:t>
            </a:r>
            <a:endParaRPr lang="en-US" dirty="0" smtClean="0"/>
          </a:p>
          <a:p>
            <a:pPr lvl="1"/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zh-TW" altLang="en-US" dirty="0" smtClean="0"/>
              <a:t>少數的屬性可以用在每個標籤上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id, style, class, title</a:t>
            </a:r>
          </a:p>
          <a:p>
            <a:pPr lvl="2"/>
            <a:r>
              <a:rPr lang="en-US" dirty="0" smtClean="0"/>
              <a:t>Id</a:t>
            </a:r>
            <a:r>
              <a:rPr lang="zh-TW" altLang="en-US" dirty="0" smtClean="0"/>
              <a:t>的值是整份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文件中唯一的</a:t>
            </a:r>
            <a:endParaRPr lang="en-US" dirty="0" smtClean="0"/>
          </a:p>
          <a:p>
            <a:pPr lvl="2"/>
            <a:r>
              <a:rPr lang="en-US" dirty="0" smtClean="0"/>
              <a:t>title</a:t>
            </a:r>
            <a:r>
              <a:rPr lang="zh-TW" altLang="en-US" dirty="0" smtClean="0"/>
              <a:t>屬性用於在滑鼠移到標籤上時提供提示</a:t>
            </a:r>
            <a:endParaRPr lang="en-US" dirty="0" smtClean="0"/>
          </a:p>
          <a:p>
            <a:pPr marL="914400" lvl="2" indent="0">
              <a:buNone/>
            </a:pP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alt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屬性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</a:t>
            </a:r>
            <a:r>
              <a:rPr lang="zh-TW" alt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有一個</a:t>
            </a:r>
            <a:r>
              <a:rPr lang="zh-TW" alt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值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13801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圖片標籤：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23497" y="2340701"/>
            <a:ext cx="7916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b="1" dirty="0" smtClean="0">
                <a:latin typeface="微軟正黑體" pitchFamily="34" charset="-120"/>
                <a:ea typeface="微軟正黑體" pitchFamily="34" charset="-120"/>
              </a:rPr>
              <a:t>&lt;</a:t>
            </a:r>
            <a:r>
              <a:rPr lang="en-US" altLang="zh-TW" sz="4000" b="1" dirty="0" err="1" smtClean="0">
                <a:latin typeface="微軟正黑體" pitchFamily="34" charset="-120"/>
                <a:ea typeface="微軟正黑體" pitchFamily="34" charset="-120"/>
              </a:rPr>
              <a:t>img</a:t>
            </a:r>
            <a:r>
              <a:rPr lang="en-US" altLang="zh-TW" sz="4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4000" b="1" dirty="0" err="1" smtClean="0">
                <a:latin typeface="微軟正黑體" pitchFamily="34" charset="-120"/>
                <a:ea typeface="微軟正黑體" pitchFamily="34" charset="-120"/>
              </a:rPr>
              <a:t>src</a:t>
            </a:r>
            <a:r>
              <a:rPr lang="en-US" altLang="zh-TW" sz="4000" b="1" dirty="0" smtClean="0">
                <a:latin typeface="微軟正黑體" pitchFamily="34" charset="-120"/>
                <a:ea typeface="微軟正黑體" pitchFamily="34" charset="-120"/>
              </a:rPr>
              <a:t>="images/drinks.gif"&gt;</a:t>
            </a:r>
            <a:endParaRPr lang="zh-TW" altLang="en-US" sz="40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 descr="http://i.ytimg.com/vi/Bor5lkRyeGo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365104"/>
            <a:ext cx="2987824" cy="2240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文字方塊 9"/>
          <p:cNvSpPr txBox="1"/>
          <p:nvPr/>
        </p:nvSpPr>
        <p:spPr>
          <a:xfrm>
            <a:off x="467544" y="3657218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latin typeface="微軟正黑體" pitchFamily="34" charset="-120"/>
                <a:ea typeface="微軟正黑體" pitchFamily="34" charset="-120"/>
              </a:rPr>
              <a:t>s</a:t>
            </a:r>
            <a:r>
              <a:rPr lang="en-US" altLang="zh-TW" sz="2000" b="1" dirty="0" err="1" smtClean="0">
                <a:latin typeface="微軟正黑體" pitchFamily="34" charset="-120"/>
                <a:ea typeface="微軟正黑體" pitchFamily="34" charset="-120"/>
              </a:rPr>
              <a:t>rc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屬性是來指定圖檔位置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347864" y="1412776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latin typeface="微軟正黑體" pitchFamily="34" charset="-120"/>
                <a:ea typeface="微軟正黑體" pitchFamily="34" charset="-120"/>
              </a:rPr>
              <a:t>i</a:t>
            </a:r>
            <a:r>
              <a:rPr lang="en-US" altLang="zh-TW" sz="2000" b="1" dirty="0" err="1" smtClean="0">
                <a:latin typeface="微軟正黑體" pitchFamily="34" charset="-120"/>
                <a:ea typeface="微軟正黑體" pitchFamily="34" charset="-120"/>
              </a:rPr>
              <a:t>mg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是一個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inline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的元件，所以他跟其他東西擺在一起不造成斷行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2" name="直線單箭頭接點 11"/>
          <p:cNvCxnSpPr>
            <a:stCxn id="10" idx="0"/>
          </p:cNvCxnSpPr>
          <p:nvPr/>
        </p:nvCxnSpPr>
        <p:spPr>
          <a:xfrm flipV="1">
            <a:off x="1403648" y="2924944"/>
            <a:ext cx="720080" cy="7322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56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 </a:t>
            </a:r>
            <a:r>
              <a:rPr lang="zh-TW" altLang="en-US" dirty="0" smtClean="0"/>
              <a:t>不一定只是放相對路徑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0180" y="2780928"/>
            <a:ext cx="9044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 smtClean="0">
                <a:latin typeface="微軟正黑體" pitchFamily="34" charset="-120"/>
                <a:ea typeface="微軟正黑體" pitchFamily="34" charset="-120"/>
              </a:rPr>
              <a:t>&lt;</a:t>
            </a:r>
            <a:r>
              <a:rPr lang="en-US" altLang="zh-TW" sz="3000" b="1" dirty="0" err="1" smtClean="0">
                <a:latin typeface="微軟正黑體" pitchFamily="34" charset="-120"/>
                <a:ea typeface="微軟正黑體" pitchFamily="34" charset="-120"/>
              </a:rPr>
              <a:t>img</a:t>
            </a:r>
            <a:r>
              <a:rPr lang="en-US" altLang="zh-TW" sz="3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3000" b="1" dirty="0" err="1" smtClean="0">
                <a:latin typeface="微軟正黑體" pitchFamily="34" charset="-120"/>
                <a:ea typeface="微軟正黑體" pitchFamily="34" charset="-120"/>
              </a:rPr>
              <a:t>src</a:t>
            </a:r>
            <a:r>
              <a:rPr lang="en-US" altLang="zh-TW" sz="3000" b="1" dirty="0" smtClean="0">
                <a:latin typeface="微軟正黑體" pitchFamily="34" charset="-120"/>
                <a:ea typeface="微軟正黑體" pitchFamily="34" charset="-120"/>
              </a:rPr>
              <a:t>="http://www.google.com/logo.png"&gt;</a:t>
            </a:r>
            <a:endParaRPr lang="zh-TW" altLang="en-US" sz="3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627784" y="3538491"/>
            <a:ext cx="5234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URL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是圖片的路徑，所以檔名應該要是圖片專用的副檔名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2195736" y="3429000"/>
            <a:ext cx="6552728" cy="0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147156" y="1495558"/>
            <a:ext cx="4849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要用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URL(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網址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來放圖片，只要把</a:t>
            </a:r>
            <a:r>
              <a:rPr lang="en-US" altLang="zh-TW" sz="2000" b="1" dirty="0" err="1" smtClean="0">
                <a:latin typeface="微軟正黑體" pitchFamily="34" charset="-120"/>
                <a:ea typeface="微軟正黑體" pitchFamily="34" charset="-120"/>
              </a:rPr>
              <a:t>src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裡面設定為那個圖片的完整</a:t>
            </a:r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URL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1859124" y="2251270"/>
            <a:ext cx="576064" cy="6951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386" name="Picture 2" descr="http://static1.squarespace.com/static/527e1ef4e4b0910bac781301/528ec9dce4b0b354375f6258/531c8bc9e4b030d9a2071865/1409163653796/URL.png?format=10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98" y="4149080"/>
            <a:ext cx="2593221" cy="25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25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150180" y="3288759"/>
            <a:ext cx="5141900" cy="4282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萬一</a:t>
            </a:r>
            <a:r>
              <a:rPr lang="en-US" altLang="zh-TW" dirty="0" smtClean="0"/>
              <a:t>URL</a:t>
            </a:r>
            <a:r>
              <a:rPr lang="zh-TW" altLang="en-US" dirty="0" smtClean="0"/>
              <a:t>壞掉怎麼辦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50180" y="2780928"/>
            <a:ext cx="87570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000" b="1" dirty="0" smtClean="0">
                <a:latin typeface="微軟正黑體" pitchFamily="34" charset="-120"/>
                <a:ea typeface="微軟正黑體" pitchFamily="34" charset="-120"/>
              </a:rPr>
              <a:t>&lt;</a:t>
            </a:r>
            <a:r>
              <a:rPr lang="en-US" altLang="zh-TW" sz="3000" b="1" dirty="0" err="1" smtClean="0">
                <a:latin typeface="微軟正黑體" pitchFamily="34" charset="-120"/>
                <a:ea typeface="微軟正黑體" pitchFamily="34" charset="-120"/>
              </a:rPr>
              <a:t>img</a:t>
            </a:r>
            <a:r>
              <a:rPr lang="en-US" altLang="zh-TW" sz="30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3000" b="1" dirty="0" err="1" smtClean="0">
                <a:latin typeface="微軟正黑體" pitchFamily="34" charset="-120"/>
                <a:ea typeface="微軟正黑體" pitchFamily="34" charset="-120"/>
              </a:rPr>
              <a:t>src</a:t>
            </a:r>
            <a:r>
              <a:rPr lang="en-US" altLang="zh-TW" sz="3000" b="1" dirty="0" smtClean="0">
                <a:latin typeface="微軟正黑體" pitchFamily="34" charset="-120"/>
                <a:ea typeface="微軟正黑體" pitchFamily="34" charset="-120"/>
              </a:rPr>
              <a:t>="http://www.google.com/logo.png"</a:t>
            </a:r>
          </a:p>
          <a:p>
            <a:r>
              <a:rPr lang="en-US" altLang="zh-TW" sz="3000" b="1" dirty="0" smtClean="0">
                <a:latin typeface="微軟正黑體" pitchFamily="34" charset="-120"/>
                <a:ea typeface="微軟正黑體" pitchFamily="34" charset="-120"/>
              </a:rPr>
              <a:t>alt="</a:t>
            </a:r>
            <a:r>
              <a:rPr lang="zh-TW" altLang="en-US" sz="3000" b="1" dirty="0" smtClean="0">
                <a:latin typeface="微軟正黑體" pitchFamily="34" charset="-120"/>
                <a:ea typeface="微軟正黑體" pitchFamily="34" charset="-120"/>
              </a:rPr>
              <a:t>這張圖片已經掛掉了</a:t>
            </a:r>
            <a:r>
              <a:rPr lang="en-US" altLang="zh-TW" sz="3000" b="1" dirty="0" smtClean="0">
                <a:latin typeface="微軟正黑體" pitchFamily="34" charset="-120"/>
                <a:ea typeface="微軟正黑體" pitchFamily="34" charset="-120"/>
              </a:rPr>
              <a:t>"&gt;</a:t>
            </a:r>
            <a:endParaRPr lang="zh-TW" altLang="en-US" sz="30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54560" y="1402277"/>
            <a:ext cx="52348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URL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所對應的圖片有可能因為搬家了，或伺服器掛掉了而失連，這時候瀏覽器就會顯示不出來，因此我們應該給個替代方案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150180" y="3796591"/>
            <a:ext cx="5285916" cy="41988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683568" y="4560484"/>
            <a:ext cx="4849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latin typeface="微軟正黑體" pitchFamily="34" charset="-120"/>
                <a:ea typeface="微軟正黑體" pitchFamily="34" charset="-120"/>
              </a:rPr>
              <a:t>alt (alternative)</a:t>
            </a:r>
            <a:r>
              <a:rPr lang="zh-TW" altLang="en-US" sz="2000" b="1" dirty="0" smtClean="0">
                <a:latin typeface="微軟正黑體" pitchFamily="34" charset="-120"/>
                <a:ea typeface="微軟正黑體" pitchFamily="34" charset="-120"/>
              </a:rPr>
              <a:t>替代方案：萬一圖片顯示不出來，那就在網頁上顯示那串字，提示看網頁的人，圖片掛掉了</a:t>
            </a:r>
            <a:endParaRPr lang="zh-TW" altLang="en-US" sz="2000" b="1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683568" y="3838579"/>
            <a:ext cx="432048" cy="64052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386" name="Picture 2" descr="http://static1.squarespace.com/static/527e1ef4e4b0910bac781301/528ec9dce4b0b354375f6258/531c8bc9e4b030d9a2071865/1409163653796/URL.png?format=10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98" y="4149080"/>
            <a:ext cx="2593221" cy="259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7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&lt;</a:t>
            </a:r>
            <a:r>
              <a:rPr lang="en-US" altLang="zh-TW" dirty="0" err="1" smtClean="0"/>
              <a:t>img</a:t>
            </a:r>
            <a:r>
              <a:rPr lang="en-US" altLang="zh-TW" dirty="0" smtClean="0"/>
              <a:t>&gt;</a:t>
            </a:r>
            <a:r>
              <a:rPr lang="zh-TW" altLang="en-US" dirty="0"/>
              <a:t>如何調整</a:t>
            </a:r>
            <a:r>
              <a:rPr lang="zh-TW" altLang="en-US" dirty="0" smtClean="0"/>
              <a:t>大小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3971" y="2340701"/>
            <a:ext cx="9016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&lt;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img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src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="images/drinks.gif" width="48" height="100"&gt;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8194" name="Picture 2" descr="http://i.ytimg.com/vi/Bor5lkRyeGo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365104"/>
            <a:ext cx="2987824" cy="22408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10" name="文字方塊 9"/>
          <p:cNvSpPr txBox="1"/>
          <p:nvPr/>
        </p:nvSpPr>
        <p:spPr>
          <a:xfrm>
            <a:off x="3645429" y="3587596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強迫瀏覽器用你設定的寬度</a:t>
            </a:r>
            <a:endParaRPr lang="zh-TW" altLang="en-US" sz="2000" b="1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375756" y="1342244"/>
            <a:ext cx="5076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 smtClean="0">
                <a:latin typeface="微軟正黑體" pitchFamily="34" charset="-120"/>
                <a:ea typeface="微軟正黑體" pitchFamily="34" charset="-120"/>
              </a:rPr>
              <a:t>Img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可以直接透過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width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和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height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的屬性來指定寬度跟高度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581533" y="2774983"/>
            <a:ext cx="720080" cy="7322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796136" y="3587596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強迫瀏覽器用你設定的高度</a:t>
            </a:r>
            <a:endParaRPr lang="zh-TW" altLang="en-US" sz="2000" b="1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6732240" y="2774983"/>
            <a:ext cx="720080" cy="73227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349642" y="5157192"/>
            <a:ext cx="35103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如果你設定的寬度與高度和圖片真正的大小比例不同時，圖片就會變形</a:t>
            </a:r>
            <a:endParaRPr lang="zh-TW" altLang="en-US" sz="2000" b="1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7410" name="Picture 2" descr="http://charterforcompassion.org/sites/default/files/images/236c47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9" r="18589"/>
          <a:stretch/>
        </p:blipFill>
        <p:spPr bwMode="auto">
          <a:xfrm>
            <a:off x="263930" y="5157191"/>
            <a:ext cx="1067710" cy="110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46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瀏覽器跟圖片是</a:t>
            </a:r>
            <a:r>
              <a:rPr lang="zh-TW" altLang="en-US" dirty="0" smtClean="0"/>
              <a:t>怎麼一起運作</a:t>
            </a:r>
            <a:r>
              <a:rPr lang="en-US" altLang="zh-TW" dirty="0" smtClean="0"/>
              <a:t>(1)</a:t>
            </a:r>
            <a:endParaRPr lang="zh-TW" altLang="en-US" dirty="0"/>
          </a:p>
        </p:txBody>
      </p:sp>
      <p:cxnSp>
        <p:nvCxnSpPr>
          <p:cNvPr id="4" name="直線單箭頭接點 14"/>
          <p:cNvCxnSpPr>
            <a:endCxn id="17" idx="3"/>
          </p:cNvCxnSpPr>
          <p:nvPr/>
        </p:nvCxnSpPr>
        <p:spPr>
          <a:xfrm rot="10800000">
            <a:off x="3272592" y="3722386"/>
            <a:ext cx="3171616" cy="23749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95" y="3173543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11" y="3392691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28" y="3578560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gtresearchnews.gatech.edu/wp-content/uploads/2010/12/file-types-low-res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1" y="4439548"/>
            <a:ext cx="1819858" cy="181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10"/>
          <p:cNvCxnSpPr>
            <a:stCxn id="17" idx="2"/>
          </p:cNvCxnSpPr>
          <p:nvPr/>
        </p:nvCxnSpPr>
        <p:spPr>
          <a:xfrm rot="5400000" flipH="1" flipV="1">
            <a:off x="4203077" y="2421313"/>
            <a:ext cx="702566" cy="3779696"/>
          </a:xfrm>
          <a:prstGeom prst="curvedConnector4">
            <a:avLst>
              <a:gd name="adj1" fmla="val -32538"/>
              <a:gd name="adj2" fmla="val 5804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84838"/>
            <a:ext cx="789064" cy="78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491880" y="485536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找到啦，給你吧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4" name="矩形圖說文字 13"/>
          <p:cNvSpPr/>
          <p:nvPr/>
        </p:nvSpPr>
        <p:spPr>
          <a:xfrm>
            <a:off x="1811962" y="1556792"/>
            <a:ext cx="2976062" cy="936104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你架好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的網站伺服器 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apache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5868144" y="1916832"/>
            <a:ext cx="2913995" cy="1179614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瀏覽器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中輸入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網址：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/>
            </a:r>
            <a:b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</a:b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http://xxx.xxx.xxx.xxx/lounge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向左箭號圖說文字 15"/>
          <p:cNvSpPr/>
          <p:nvPr/>
        </p:nvSpPr>
        <p:spPr>
          <a:xfrm>
            <a:off x="2200629" y="5301208"/>
            <a:ext cx="3163459" cy="1224136"/>
          </a:xfrm>
          <a:prstGeom prst="leftArrowCallout">
            <a:avLst>
              <a:gd name="adj1" fmla="val 10890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伺服器的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en-US" altLang="zh-TW" dirty="0" err="1" smtClean="0"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/www/lounge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資料夾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7" name="Picture 2" descr="http://images.clipartpanda.com/server-clipart-RTGK5rgT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431" y="2782325"/>
            <a:ext cx="1216161" cy="18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media.mediatemple.netdna-cdn.com/wp-content/uploads/2010/09/00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55" y="3326967"/>
            <a:ext cx="2661622" cy="19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4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瀏覽器跟圖片是</a:t>
            </a:r>
            <a:r>
              <a:rPr lang="zh-TW" altLang="en-US" dirty="0" smtClean="0"/>
              <a:t>怎麼一起運作</a:t>
            </a:r>
            <a:r>
              <a:rPr lang="en-US" altLang="zh-TW" dirty="0" smtClean="0"/>
              <a:t>(2)</a:t>
            </a:r>
            <a:endParaRPr lang="zh-TW" altLang="en-US" dirty="0"/>
          </a:p>
        </p:txBody>
      </p:sp>
      <p:cxnSp>
        <p:nvCxnSpPr>
          <p:cNvPr id="4" name="直線單箭頭接點 14"/>
          <p:cNvCxnSpPr>
            <a:endCxn id="17" idx="3"/>
          </p:cNvCxnSpPr>
          <p:nvPr/>
        </p:nvCxnSpPr>
        <p:spPr>
          <a:xfrm rot="10800000">
            <a:off x="3272592" y="3722386"/>
            <a:ext cx="3171616" cy="23749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95" y="3173543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11" y="3392691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28" y="3578560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gtresearchnews.gatech.edu/wp-content/uploads/2010/12/file-types-low-res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1" y="4439548"/>
            <a:ext cx="1819858" cy="181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10"/>
          <p:cNvCxnSpPr>
            <a:stCxn id="17" idx="2"/>
          </p:cNvCxnSpPr>
          <p:nvPr/>
        </p:nvCxnSpPr>
        <p:spPr>
          <a:xfrm rot="5400000" flipH="1" flipV="1">
            <a:off x="4203077" y="2421313"/>
            <a:ext cx="702566" cy="3779696"/>
          </a:xfrm>
          <a:prstGeom prst="curvedConnector4">
            <a:avLst>
              <a:gd name="adj1" fmla="val -32538"/>
              <a:gd name="adj2" fmla="val 5804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84838"/>
            <a:ext cx="789064" cy="78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491880" y="485536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找到啦，給你吧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5868144" y="2320658"/>
            <a:ext cx="1944216" cy="775787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我需要一個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叫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green.jpg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檔案</a:t>
            </a:r>
          </a:p>
        </p:txBody>
      </p:sp>
      <p:sp>
        <p:nvSpPr>
          <p:cNvPr id="16" name="向左箭號圖說文字 15"/>
          <p:cNvSpPr/>
          <p:nvPr/>
        </p:nvSpPr>
        <p:spPr>
          <a:xfrm>
            <a:off x="2200629" y="5301208"/>
            <a:ext cx="3163459" cy="1224136"/>
          </a:xfrm>
          <a:prstGeom prst="leftArrowCallout">
            <a:avLst>
              <a:gd name="adj1" fmla="val 10890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伺服器的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en-US" altLang="zh-TW" dirty="0" err="1" smtClean="0"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/www/lounge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資料夾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7" name="Picture 2" descr="http://images.clipartpanda.com/server-clipart-RTGK5rgT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431" y="2782325"/>
            <a:ext cx="1216161" cy="18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media.mediatemple.netdna-cdn.com/wp-content/uploads/2010/09/00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55" y="3326967"/>
            <a:ext cx="2661622" cy="19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0393" y="1235195"/>
            <a:ext cx="8061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瀏覽器讀取了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index.html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發現</a:t>
            </a:r>
            <a:r>
              <a:rPr lang="en-US" altLang="zh-TW" sz="2400" b="1" dirty="0" smtClean="0"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有四個影像需要被顯示。於是他就要去呼叫伺服器，該送東西過來囉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96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瀏覽器跟圖片是</a:t>
            </a:r>
            <a:r>
              <a:rPr lang="zh-TW" altLang="en-US" dirty="0" smtClean="0"/>
              <a:t>怎麼一起運作</a:t>
            </a:r>
            <a:r>
              <a:rPr lang="en-US" altLang="zh-TW" dirty="0" smtClean="0"/>
              <a:t>(3)</a:t>
            </a:r>
            <a:endParaRPr lang="zh-TW" altLang="en-US" dirty="0"/>
          </a:p>
        </p:txBody>
      </p:sp>
      <p:cxnSp>
        <p:nvCxnSpPr>
          <p:cNvPr id="4" name="直線單箭頭接點 14"/>
          <p:cNvCxnSpPr>
            <a:endCxn id="17" idx="3"/>
          </p:cNvCxnSpPr>
          <p:nvPr/>
        </p:nvCxnSpPr>
        <p:spPr>
          <a:xfrm rot="10800000">
            <a:off x="3272592" y="3722386"/>
            <a:ext cx="3171616" cy="23749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95" y="3173543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11" y="3392691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28" y="3578560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gtresearchnews.gatech.edu/wp-content/uploads/2010/12/file-types-low-res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1" y="4439548"/>
            <a:ext cx="1819858" cy="181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10"/>
          <p:cNvCxnSpPr>
            <a:stCxn id="17" idx="2"/>
          </p:cNvCxnSpPr>
          <p:nvPr/>
        </p:nvCxnSpPr>
        <p:spPr>
          <a:xfrm rot="5400000" flipH="1" flipV="1">
            <a:off x="4203077" y="2421313"/>
            <a:ext cx="702566" cy="3779696"/>
          </a:xfrm>
          <a:prstGeom prst="curvedConnector4">
            <a:avLst>
              <a:gd name="adj1" fmla="val -32538"/>
              <a:gd name="adj2" fmla="val 5804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84838"/>
            <a:ext cx="789064" cy="78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491880" y="485536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找到啦，給你吧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5868144" y="2158280"/>
            <a:ext cx="2088232" cy="938165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嗨，我還要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一個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叫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lightblue.jpg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檔案</a:t>
            </a:r>
          </a:p>
        </p:txBody>
      </p:sp>
      <p:sp>
        <p:nvSpPr>
          <p:cNvPr id="16" name="向左箭號圖說文字 15"/>
          <p:cNvSpPr/>
          <p:nvPr/>
        </p:nvSpPr>
        <p:spPr>
          <a:xfrm>
            <a:off x="2200629" y="5301208"/>
            <a:ext cx="3163459" cy="1224136"/>
          </a:xfrm>
          <a:prstGeom prst="leftArrowCallout">
            <a:avLst>
              <a:gd name="adj1" fmla="val 10890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伺服器的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en-US" altLang="zh-TW" dirty="0" err="1" smtClean="0"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/www/lounge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資料夾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7" name="Picture 2" descr="http://images.clipartpanda.com/server-clipart-RTGK5rgT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431" y="2782325"/>
            <a:ext cx="1216161" cy="18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media.mediatemple.netdna-cdn.com/wp-content/uploads/2010/09/00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55" y="3326967"/>
            <a:ext cx="2661622" cy="19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0394" y="1235195"/>
            <a:ext cx="80280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瀏覽器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拿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到檔案，然後呈現他，接著就去呼叫伺服器</a:t>
            </a:r>
            <a:r>
              <a:rPr lang="zh-TW" altLang="en-US" sz="2400" b="1" dirty="0">
                <a:latin typeface="微軟正黑體" pitchFamily="34" charset="-120"/>
                <a:ea typeface="微軟正黑體" pitchFamily="34" charset="-120"/>
              </a:rPr>
              <a:t>請求下載下一個</a:t>
            </a: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檔案。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14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作業一：建</a:t>
            </a:r>
            <a:r>
              <a:rPr lang="zh-TW" altLang="en-US" dirty="0"/>
              <a:t>構</a:t>
            </a:r>
            <a:r>
              <a:rPr lang="zh-TW" altLang="en-US" dirty="0" smtClean="0"/>
              <a:t>一個食記網頁</a:t>
            </a:r>
            <a:endParaRPr lang="en-US" altLang="zh-TW" dirty="0" smtClean="0"/>
          </a:p>
          <a:p>
            <a:r>
              <a:rPr lang="zh-TW" altLang="en-US" dirty="0" smtClean="0"/>
              <a:t>作業二：建構一個個人作品集網頁</a:t>
            </a:r>
            <a:endParaRPr lang="en-US" altLang="zh-TW" dirty="0" smtClean="0"/>
          </a:p>
          <a:p>
            <a:r>
              <a:rPr lang="zh-TW" altLang="en-US" dirty="0"/>
              <a:t>透過</a:t>
            </a:r>
            <a:r>
              <a:rPr lang="en-US" altLang="zh-TW" dirty="0"/>
              <a:t>Sublime</a:t>
            </a:r>
            <a:r>
              <a:rPr lang="zh-TW" altLang="en-US" dirty="0" smtClean="0"/>
              <a:t>與</a:t>
            </a:r>
            <a:r>
              <a:rPr lang="en-US" altLang="zh-TW" dirty="0" err="1" smtClean="0"/>
              <a:t>emmet</a:t>
            </a:r>
            <a:r>
              <a:rPr lang="zh-TW" altLang="en-US" dirty="0" smtClean="0"/>
              <a:t>幫助我們建構網頁</a:t>
            </a:r>
            <a:endParaRPr lang="en-US" altLang="zh-TW" dirty="0" smtClean="0"/>
          </a:p>
          <a:p>
            <a:r>
              <a:rPr lang="zh-TW" altLang="en-US" dirty="0"/>
              <a:t>上傳到我們的</a:t>
            </a:r>
            <a:r>
              <a:rPr lang="zh-TW" altLang="en-US" dirty="0" smtClean="0"/>
              <a:t>伺服器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501008"/>
            <a:ext cx="4199330" cy="315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43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瀏覽器跟圖片是</a:t>
            </a:r>
            <a:r>
              <a:rPr lang="zh-TW" altLang="en-US" dirty="0" smtClean="0"/>
              <a:t>怎麼一起運作</a:t>
            </a:r>
            <a:r>
              <a:rPr lang="en-US" altLang="zh-TW" dirty="0" smtClean="0"/>
              <a:t>(4)</a:t>
            </a:r>
            <a:endParaRPr lang="zh-TW" altLang="en-US" dirty="0"/>
          </a:p>
        </p:txBody>
      </p:sp>
      <p:cxnSp>
        <p:nvCxnSpPr>
          <p:cNvPr id="4" name="直線單箭頭接點 14"/>
          <p:cNvCxnSpPr>
            <a:endCxn id="17" idx="3"/>
          </p:cNvCxnSpPr>
          <p:nvPr/>
        </p:nvCxnSpPr>
        <p:spPr>
          <a:xfrm rot="10800000">
            <a:off x="3272592" y="3722386"/>
            <a:ext cx="3171616" cy="23749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95" y="3173543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11" y="3392691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28" y="3578560"/>
            <a:ext cx="746515" cy="74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gtresearchnews.gatech.edu/wp-content/uploads/2010/12/file-types-low-res-300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71" y="4439548"/>
            <a:ext cx="1819858" cy="181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單箭頭接點 10"/>
          <p:cNvCxnSpPr>
            <a:stCxn id="17" idx="2"/>
          </p:cNvCxnSpPr>
          <p:nvPr/>
        </p:nvCxnSpPr>
        <p:spPr>
          <a:xfrm rot="5400000" flipH="1" flipV="1">
            <a:off x="4203077" y="2421313"/>
            <a:ext cx="702566" cy="3779696"/>
          </a:xfrm>
          <a:prstGeom prst="curvedConnector4">
            <a:avLst>
              <a:gd name="adj1" fmla="val -32538"/>
              <a:gd name="adj2" fmla="val 58044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6" descr="http://icons.iconarchive.com/icons/hopstarter/adobe-cs4/256/File-Adobe-Dreamweaver-HTML-01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084838"/>
            <a:ext cx="789064" cy="78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3491880" y="4855366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找到啦，給你吧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" name="矩形圖說文字 14"/>
          <p:cNvSpPr/>
          <p:nvPr/>
        </p:nvSpPr>
        <p:spPr>
          <a:xfrm>
            <a:off x="5868144" y="1916832"/>
            <a:ext cx="2088232" cy="1179614"/>
          </a:xfrm>
          <a:prstGeom prst="wedge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嗨，我還要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一個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叫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blue.jpg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dirty="0">
                <a:latin typeface="微軟正黑體" pitchFamily="34" charset="-120"/>
                <a:ea typeface="微軟正黑體" pitchFamily="34" charset="-120"/>
              </a:rPr>
              <a:t>檔案</a:t>
            </a:r>
          </a:p>
        </p:txBody>
      </p:sp>
      <p:sp>
        <p:nvSpPr>
          <p:cNvPr id="16" name="向左箭號圖說文字 15"/>
          <p:cNvSpPr/>
          <p:nvPr/>
        </p:nvSpPr>
        <p:spPr>
          <a:xfrm>
            <a:off x="2200629" y="5301208"/>
            <a:ext cx="3163459" cy="1224136"/>
          </a:xfrm>
          <a:prstGeom prst="leftArrowCallout">
            <a:avLst>
              <a:gd name="adj1" fmla="val 10890"/>
              <a:gd name="adj2" fmla="val 25000"/>
              <a:gd name="adj3" fmla="val 25000"/>
              <a:gd name="adj4" fmla="val 649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伺服器的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en-US" altLang="zh-TW" dirty="0" err="1" smtClean="0">
                <a:latin typeface="微軟正黑體" pitchFamily="34" charset="-120"/>
                <a:ea typeface="微軟正黑體" pitchFamily="34" charset="-120"/>
              </a:rPr>
              <a:t>var</a:t>
            </a:r>
            <a:r>
              <a:rPr lang="en-US" altLang="zh-TW" dirty="0" smtClean="0">
                <a:latin typeface="微軟正黑體" pitchFamily="34" charset="-120"/>
                <a:ea typeface="微軟正黑體" pitchFamily="34" charset="-120"/>
              </a:rPr>
              <a:t>/www/lounge</a:t>
            </a:r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資料夾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7" name="Picture 2" descr="http://images.clipartpanda.com/server-clipart-RTGK5rgT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431" y="2782325"/>
            <a:ext cx="1216161" cy="188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media.mediatemple.netdna-cdn.com/wp-content/uploads/2010/09/00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355" y="3326967"/>
            <a:ext cx="2661622" cy="199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20394" y="1235195"/>
            <a:ext cx="7812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zh-TW" altLang="en-US" sz="2400" b="1" dirty="0" smtClean="0">
                <a:latin typeface="微軟正黑體" pitchFamily="34" charset="-120"/>
                <a:ea typeface="微軟正黑體" pitchFamily="34" charset="-120"/>
              </a:rPr>
              <a:t>瀏覽器又拿到檔案，然後呈現他，不斷重複這個流程，直到檔案都讀取完畢為止。</a:t>
            </a:r>
            <a:endParaRPr lang="zh-TW" altLang="en-US" sz="2400" b="1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785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該使用怎樣的檔案格式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JPEG</a:t>
            </a:r>
            <a:r>
              <a:rPr lang="zh-TW" altLang="en-US" dirty="0" smtClean="0"/>
              <a:t>檔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 smtClean="0"/>
              <a:t>照片與複雜的影像我們使用</a:t>
            </a:r>
            <a:r>
              <a:rPr lang="en-US" altLang="zh-TW" dirty="0" smtClean="0"/>
              <a:t>JPEG</a:t>
            </a:r>
            <a:r>
              <a:rPr lang="zh-TW" altLang="en-US" dirty="0" smtClean="0"/>
              <a:t>圖檔</a:t>
            </a:r>
            <a:endParaRPr lang="en-US" altLang="zh-TW" dirty="0" smtClean="0"/>
          </a:p>
          <a:p>
            <a:r>
              <a:rPr lang="en-US" altLang="zh-TW" dirty="0" smtClean="0"/>
              <a:t>PNG</a:t>
            </a:r>
            <a:r>
              <a:rPr lang="zh-TW" altLang="en-US" dirty="0" smtClean="0"/>
              <a:t>與</a:t>
            </a:r>
            <a:r>
              <a:rPr lang="en-US" altLang="zh-TW" dirty="0" smtClean="0"/>
              <a:t>GIF</a:t>
            </a:r>
            <a:r>
              <a:rPr lang="zh-TW" altLang="en-US" dirty="0" smtClean="0"/>
              <a:t>檔：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有簡單的幾何形狀如</a:t>
            </a:r>
            <a:r>
              <a:rPr lang="en-US" altLang="zh-TW" dirty="0" smtClean="0"/>
              <a:t>LOGO</a:t>
            </a:r>
            <a:r>
              <a:rPr lang="zh-TW" altLang="en-US" dirty="0" smtClean="0"/>
              <a:t>，圓角，邊框，分隔線等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我們使用</a:t>
            </a:r>
            <a:r>
              <a:rPr lang="en-US" altLang="zh-TW" dirty="0" smtClean="0"/>
              <a:t>PNG</a:t>
            </a:r>
            <a:r>
              <a:rPr lang="zh-TW" altLang="en-US" dirty="0" smtClean="0"/>
              <a:t>檔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grpSp>
        <p:nvGrpSpPr>
          <p:cNvPr id="2" name="群組 1"/>
          <p:cNvGrpSpPr/>
          <p:nvPr/>
        </p:nvGrpSpPr>
        <p:grpSpPr>
          <a:xfrm>
            <a:off x="675412" y="3861048"/>
            <a:ext cx="7793176" cy="2438400"/>
            <a:chOff x="747608" y="3861048"/>
            <a:chExt cx="7793176" cy="2438400"/>
          </a:xfrm>
        </p:grpSpPr>
        <p:pic>
          <p:nvPicPr>
            <p:cNvPr id="7170" name="Picture 2" descr="http://png-5.findicons.com/files/icons/1636/file_icons_vs_3/256/jpe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608" y="3861048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 descr="http://1.bp.blogspot.com/-xiwjJmR9y10/U_6TufZxlCI/AAAAAAAAABQ/LTMpkG5AwP4/s1600/png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4996" y="3861048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http://ce-ya.net/wp-content/uploads/2014/01/gif-7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2384" y="3861048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69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超連結標籤：</a:t>
            </a:r>
            <a:r>
              <a:rPr lang="en-US" dirty="0" smtClean="0"/>
              <a:t>&lt;a&gt;(</a:t>
            </a:r>
            <a:r>
              <a:rPr lang="en-US" altLang="zh-TW" dirty="0" smtClean="0"/>
              <a:t>1</a:t>
            </a:r>
            <a:r>
              <a:rPr lang="en-US" dirty="0" smtClean="0"/>
              <a:t>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連結到外部網站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zh-TW" altLang="en-US" dirty="0" smtClean="0"/>
              <a:t>永遠要用完整的</a:t>
            </a:r>
            <a:r>
              <a:rPr lang="en-US" altLang="zh-TW" dirty="0" smtClean="0"/>
              <a:t>URL</a:t>
            </a:r>
            <a:r>
              <a:rPr lang="zh-TW" altLang="en-US" dirty="0" smtClean="0"/>
              <a:t>包含</a:t>
            </a:r>
            <a:r>
              <a:rPr lang="en-US" dirty="0" smtClean="0">
                <a:hlinkClick r:id="rId3" invalidUrl="http:///"/>
              </a:rPr>
              <a:t>http://</a:t>
            </a:r>
            <a:r>
              <a:rPr lang="zh-TW" altLang="en-US" dirty="0" smtClean="0"/>
              <a:t>，不能只是</a:t>
            </a:r>
            <a:r>
              <a:rPr lang="en-US" dirty="0" smtClean="0"/>
              <a:t> "www.somesite.com"</a:t>
            </a:r>
          </a:p>
          <a:p>
            <a:pPr lvl="1"/>
            <a:r>
              <a:rPr lang="en-US" dirty="0" smtClean="0"/>
              <a:t>target=“_blank” </a:t>
            </a:r>
            <a:r>
              <a:rPr lang="zh-TW" altLang="en-US" dirty="0" smtClean="0"/>
              <a:t>表示是會在新視窗開啟這個網頁</a:t>
            </a:r>
            <a:endParaRPr lang="en-US" altLang="zh-TW" dirty="0" smtClean="0"/>
          </a:p>
          <a:p>
            <a:pPr lvl="1"/>
            <a:endParaRPr lang="en-US" dirty="0" smtClean="0"/>
          </a:p>
          <a:p>
            <a:r>
              <a:rPr lang="zh-TW" altLang="en-US" dirty="0" smtClean="0"/>
              <a:t>連結到</a:t>
            </a:r>
            <a:r>
              <a:rPr lang="en-US" dirty="0" smtClean="0"/>
              <a:t>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615950" y="4653136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val="21904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絕對路徑與相對路徑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絕對路徑：提供完整的</a:t>
            </a:r>
            <a:r>
              <a:rPr lang="en-US" altLang="zh-TW" dirty="0" smtClean="0"/>
              <a:t>URL</a:t>
            </a:r>
          </a:p>
          <a:p>
            <a:pPr marL="0" indent="0">
              <a:buNone/>
            </a:pPr>
            <a:r>
              <a:rPr lang="zh-TW" altLang="en-US" dirty="0" smtClean="0"/>
              <a:t>     </a:t>
            </a:r>
            <a:r>
              <a:rPr lang="en-US" altLang="zh-TW" b="1" dirty="0" smtClean="0"/>
              <a:t>&lt;a </a:t>
            </a:r>
            <a:r>
              <a:rPr lang="en-US" altLang="zh-TW" b="1" dirty="0" err="1"/>
              <a:t>href</a:t>
            </a:r>
            <a:r>
              <a:rPr lang="en-US" altLang="zh-TW" b="1" dirty="0"/>
              <a:t>=“http://XXXX.github.io/index.html</a:t>
            </a:r>
            <a:r>
              <a:rPr lang="en-US" altLang="zh-TW" b="1" dirty="0" smtClean="0"/>
              <a:t>”&gt;</a:t>
            </a:r>
            <a:r>
              <a:rPr lang="zh-TW" altLang="en-US" dirty="0" smtClean="0"/>
              <a:t>連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結</a:t>
            </a:r>
            <a:r>
              <a:rPr lang="zh-TW" altLang="en-US" dirty="0"/>
              <a:t>名稱</a:t>
            </a:r>
            <a:r>
              <a:rPr lang="en-US" altLang="zh-TW" dirty="0"/>
              <a:t>&lt;/a</a:t>
            </a:r>
            <a:r>
              <a:rPr lang="en-US" altLang="zh-TW" dirty="0" smtClean="0"/>
              <a:t>&gt;</a:t>
            </a:r>
            <a:endParaRPr lang="en-US" altLang="zh-TW" b="1" dirty="0"/>
          </a:p>
          <a:p>
            <a:r>
              <a:rPr lang="zh-TW" altLang="en-US" dirty="0" smtClean="0"/>
              <a:t>相對路徑：相對於現在檔案所在位置的路徑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   </a:t>
            </a:r>
            <a:r>
              <a:rPr lang="en-US" altLang="zh-TW" sz="2400" dirty="0" smtClean="0"/>
              <a:t>&lt;a </a:t>
            </a:r>
            <a:r>
              <a:rPr lang="en-US" altLang="zh-TW" sz="2400" dirty="0" err="1" smtClean="0"/>
              <a:t>href</a:t>
            </a:r>
            <a:r>
              <a:rPr lang="en-US" altLang="zh-TW" sz="2400" dirty="0" smtClean="0"/>
              <a:t>=“</a:t>
            </a:r>
            <a:r>
              <a:rPr lang="zh-TW" altLang="en-US" sz="2400" dirty="0" smtClean="0"/>
              <a:t>資料夾</a:t>
            </a:r>
            <a:r>
              <a:rPr lang="en-US" altLang="zh-TW" sz="2400" dirty="0" smtClean="0"/>
              <a:t>/</a:t>
            </a:r>
            <a:r>
              <a:rPr lang="zh-TW" altLang="en-US" sz="2400" dirty="0" smtClean="0"/>
              <a:t>檔案名稱</a:t>
            </a:r>
            <a:r>
              <a:rPr lang="en-US" altLang="zh-TW" sz="2400" dirty="0" smtClean="0"/>
              <a:t>”&gt;</a:t>
            </a:r>
            <a:r>
              <a:rPr lang="zh-TW" altLang="en-US" sz="2400" dirty="0" smtClean="0"/>
              <a:t>連結名稱</a:t>
            </a:r>
            <a:r>
              <a:rPr lang="en-US" altLang="zh-TW" sz="2400" dirty="0" smtClean="0"/>
              <a:t>&lt;/a&gt;</a:t>
            </a:r>
            <a:endParaRPr lang="zh-TW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3" y="3722198"/>
            <a:ext cx="5536569" cy="286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87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相對路徑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251520" y="1124744"/>
            <a:ext cx="8640960" cy="5616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600" b="1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dirty="0" smtClean="0"/>
              <a:t>向下連結：</a:t>
            </a:r>
            <a:endParaRPr lang="en-US" altLang="zh-TW" sz="2000" dirty="0"/>
          </a:p>
          <a:p>
            <a:pPr lvl="1"/>
            <a:r>
              <a:rPr lang="en-US" altLang="zh-TW" sz="2000" dirty="0" smtClean="0"/>
              <a:t>&lt;a </a:t>
            </a:r>
            <a:r>
              <a:rPr lang="en-US" altLang="zh-TW" sz="2000" dirty="0" err="1" smtClean="0"/>
              <a:t>href</a:t>
            </a:r>
            <a:r>
              <a:rPr lang="en-US" altLang="zh-TW" sz="2000" dirty="0" smtClean="0"/>
              <a:t>="</a:t>
            </a:r>
            <a:r>
              <a:rPr lang="zh-TW" altLang="en-US" sz="2000" dirty="0" smtClean="0"/>
              <a:t>資料夾</a:t>
            </a:r>
            <a:r>
              <a:rPr lang="en-US" altLang="zh-TW" sz="2000" dirty="0" smtClean="0"/>
              <a:t>/</a:t>
            </a:r>
            <a:r>
              <a:rPr lang="zh-TW" altLang="en-US" sz="2000" dirty="0" smtClean="0"/>
              <a:t>檔案名稱</a:t>
            </a:r>
            <a:r>
              <a:rPr lang="en-US" altLang="zh-TW" sz="2000" dirty="0"/>
              <a:t>"</a:t>
            </a:r>
            <a:r>
              <a:rPr lang="en-US" altLang="zh-TW" sz="2000" dirty="0" smtClean="0"/>
              <a:t>&gt;</a:t>
            </a:r>
            <a:r>
              <a:rPr lang="zh-TW" altLang="en-US" sz="2000" dirty="0" smtClean="0"/>
              <a:t>連結名稱</a:t>
            </a:r>
            <a:r>
              <a:rPr lang="en-US" altLang="zh-TW" sz="2000" dirty="0" smtClean="0"/>
              <a:t>&lt;/a&gt;</a:t>
            </a:r>
          </a:p>
          <a:p>
            <a:r>
              <a:rPr lang="zh-TW" altLang="en-US" sz="2000" dirty="0"/>
              <a:t>向上連結</a:t>
            </a:r>
            <a:r>
              <a:rPr lang="zh-TW" altLang="en-US" sz="2000" dirty="0" smtClean="0"/>
              <a:t>：</a:t>
            </a:r>
            <a:endParaRPr lang="en-US" altLang="zh-TW" sz="2000" dirty="0" smtClean="0"/>
          </a:p>
          <a:p>
            <a:pPr lvl="1"/>
            <a:r>
              <a:rPr lang="zh-TW" altLang="en-US" sz="2000" dirty="0" smtClean="0"/>
              <a:t>用「點點」表示</a:t>
            </a:r>
            <a:r>
              <a:rPr lang="zh-TW" altLang="en-US" sz="2000" b="1" dirty="0" smtClean="0">
                <a:solidFill>
                  <a:srgbClr val="FF0000"/>
                </a:solidFill>
              </a:rPr>
              <a:t>回到上一層目錄</a:t>
            </a:r>
            <a:r>
              <a:rPr lang="en-US" altLang="zh-TW" sz="2000" dirty="0" smtClean="0"/>
              <a:t/>
            </a:r>
            <a:br>
              <a:rPr lang="en-US" altLang="zh-TW" sz="2000" dirty="0" smtClean="0"/>
            </a:br>
            <a:r>
              <a:rPr lang="en-US" altLang="zh-TW" sz="2000" dirty="0"/>
              <a:t>&lt;a </a:t>
            </a:r>
            <a:r>
              <a:rPr lang="en-US" altLang="zh-TW" sz="2000" dirty="0" err="1"/>
              <a:t>href</a:t>
            </a:r>
            <a:r>
              <a:rPr lang="en-US" altLang="zh-TW" sz="2000" dirty="0" smtClean="0"/>
              <a:t>="../</a:t>
            </a:r>
            <a:r>
              <a:rPr lang="zh-TW" altLang="en-US" sz="2000" dirty="0" smtClean="0"/>
              <a:t>資料夾</a:t>
            </a:r>
            <a:r>
              <a:rPr lang="en-US" altLang="zh-TW" sz="2000" dirty="0"/>
              <a:t>/</a:t>
            </a:r>
            <a:r>
              <a:rPr lang="zh-TW" altLang="en-US" sz="2000" dirty="0"/>
              <a:t>檔案名稱</a:t>
            </a:r>
            <a:r>
              <a:rPr lang="en-US" altLang="zh-TW" sz="2000" dirty="0"/>
              <a:t>"&gt;</a:t>
            </a:r>
            <a:r>
              <a:rPr lang="zh-TW" altLang="en-US" sz="2000" dirty="0"/>
              <a:t>連結名稱</a:t>
            </a:r>
            <a:r>
              <a:rPr lang="en-US" altLang="zh-TW" sz="2000" dirty="0"/>
              <a:t>&lt;/a&gt;</a:t>
            </a:r>
            <a:endParaRPr lang="zh-TW" altLang="en-US" sz="2000" dirty="0"/>
          </a:p>
        </p:txBody>
      </p:sp>
      <p:graphicFrame>
        <p:nvGraphicFramePr>
          <p:cNvPr id="7" name="內容版面配置區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6535198"/>
              </p:ext>
            </p:extLst>
          </p:nvPr>
        </p:nvGraphicFramePr>
        <p:xfrm>
          <a:off x="683568" y="2924944"/>
          <a:ext cx="8208912" cy="3792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216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超連結標籤：</a:t>
            </a:r>
            <a:r>
              <a:rPr lang="en-US" dirty="0" smtClean="0"/>
              <a:t>&lt;a&gt;</a:t>
            </a:r>
            <a:r>
              <a:rPr lang="en-US" altLang="zh-TW" dirty="0" smtClean="0"/>
              <a:t>(2)</a:t>
            </a:r>
            <a:endParaRPr lang="en-US" dirty="0" smtClean="0"/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連結到同一層的其他檔案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</a:t>
            </a:r>
            <a:r>
              <a:rPr lang="en-US" altLang="zh-TW" dirty="0" smtClean="0"/>
              <a:t>EX</a:t>
            </a:r>
            <a:r>
              <a:rPr lang="zh-TW" altLang="en-US" dirty="0" smtClean="0"/>
              <a:t>：目前在</a:t>
            </a:r>
            <a:r>
              <a:rPr lang="en-US" altLang="zh-TW" dirty="0" smtClean="0"/>
              <a:t>index.html</a:t>
            </a:r>
            <a:r>
              <a:rPr lang="zh-TW" altLang="en-US" dirty="0" smtClean="0"/>
              <a:t>要連結到</a:t>
            </a:r>
            <a:r>
              <a:rPr lang="en-US" altLang="zh-TW" dirty="0" smtClean="0"/>
              <a:t>form.html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zh-TW" altLang="en-US" dirty="0" smtClean="0"/>
              <a:t>連結到上一層的其他檔案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EX</a:t>
            </a:r>
            <a:r>
              <a:rPr lang="zh-TW" altLang="en-US" dirty="0" smtClean="0"/>
              <a:t>：目前在</a:t>
            </a:r>
            <a:r>
              <a:rPr lang="en-US" altLang="zh-TW" dirty="0" smtClean="0"/>
              <a:t>cat.html</a:t>
            </a:r>
            <a:r>
              <a:rPr lang="zh-TW" altLang="en-US" dirty="0" smtClean="0"/>
              <a:t>要連結到上一層的</a:t>
            </a:r>
            <a:r>
              <a:rPr lang="en-US" altLang="zh-TW" dirty="0" smtClean="0"/>
              <a:t>catalog.html</a:t>
            </a:r>
          </a:p>
          <a:p>
            <a:endParaRPr lang="en-US" altLang="zh-TW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zh-TW" altLang="en-US" dirty="0" smtClean="0"/>
              <a:t>連結到同一層另一個資料夾底下的檔案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</a:t>
            </a:r>
            <a:r>
              <a:rPr lang="en-US" altLang="zh-TW" dirty="0" smtClean="0"/>
              <a:t>EX</a:t>
            </a:r>
            <a:r>
              <a:rPr lang="zh-TW" altLang="en-US" dirty="0" smtClean="0"/>
              <a:t>：目前在</a:t>
            </a:r>
            <a:r>
              <a:rPr lang="en-US" altLang="zh-TW" dirty="0" smtClean="0"/>
              <a:t>index.html</a:t>
            </a:r>
            <a:r>
              <a:rPr lang="zh-TW" altLang="en-US" dirty="0" smtClean="0"/>
              <a:t>連到</a:t>
            </a:r>
            <a:r>
              <a:rPr lang="en-US" altLang="zh-TW" dirty="0" smtClean="0"/>
              <a:t>about</a:t>
            </a:r>
            <a:r>
              <a:rPr lang="zh-TW" altLang="en-US" dirty="0" smtClean="0"/>
              <a:t>底下的</a:t>
            </a:r>
            <a:r>
              <a:rPr lang="en-US" dirty="0" smtClean="0"/>
              <a:t>contact.html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42104" y="2160691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37845" y="3861048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&lt;a href=“../catalog.html”&gt;</a:t>
            </a:r>
            <a:r>
              <a:rPr lang="en-US" altLang="zh-TW" sz="2400" b="1" noProof="1" smtClean="0">
                <a:latin typeface="Consolas" pitchFamily="49" charset="0"/>
                <a:cs typeface="Consolas" pitchFamily="49" charset="0"/>
              </a:rPr>
              <a:t>Catalog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&lt;/a&gt;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37845" y="5877272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&lt;a href=“about/contact.html"&gt;Contact&lt;/a&gt;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49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超連結標籤：</a:t>
            </a:r>
            <a:r>
              <a:rPr lang="en-US" dirty="0" smtClean="0"/>
              <a:t>&lt;a&gt;(3)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noProof="1" smtClean="0"/>
              <a:t>連結到其他層底下的檔案</a:t>
            </a:r>
            <a:endParaRPr lang="en-US" altLang="zh-TW" noProof="1" smtClean="0"/>
          </a:p>
          <a:p>
            <a:pPr marL="0" indent="0">
              <a:buNone/>
            </a:pPr>
            <a:r>
              <a:rPr lang="zh-TW" altLang="en-US" noProof="1" smtClean="0"/>
              <a:t>    </a:t>
            </a:r>
            <a:r>
              <a:rPr lang="en-US" altLang="zh-TW" noProof="1" smtClean="0"/>
              <a:t>EX</a:t>
            </a:r>
            <a:r>
              <a:rPr lang="zh-TW" altLang="en-US" noProof="1" smtClean="0"/>
              <a:t>：目前在</a:t>
            </a:r>
            <a:r>
              <a:rPr lang="en-US" altLang="zh-TW" noProof="1" smtClean="0"/>
              <a:t>A.html</a:t>
            </a:r>
            <a:r>
              <a:rPr lang="zh-TW" altLang="en-US" noProof="1" smtClean="0"/>
              <a:t>要連結到</a:t>
            </a:r>
            <a:r>
              <a:rPr lang="en-US" altLang="zh-TW" noProof="1" smtClean="0"/>
              <a:t>catalog.html</a:t>
            </a:r>
          </a:p>
          <a:p>
            <a:pPr marL="0" indent="0">
              <a:buNone/>
            </a:pPr>
            <a:endParaRPr lang="en-US" altLang="zh-TW" noProof="1" smtClean="0"/>
          </a:p>
          <a:p>
            <a:pPr marL="0" indent="0">
              <a:buNone/>
            </a:pPr>
            <a:endParaRPr lang="en-US" altLang="zh-TW" noProof="1"/>
          </a:p>
          <a:p>
            <a:pPr marL="0" indent="0">
              <a:buNone/>
            </a:pPr>
            <a:endParaRPr lang="en-US" altLang="zh-TW" noProof="1"/>
          </a:p>
          <a:p>
            <a:r>
              <a:rPr lang="zh-TW" altLang="en-US" noProof="1" smtClean="0"/>
              <a:t>圖片也可做成超連結：超連結把圖片包起來</a:t>
            </a:r>
            <a:endParaRPr lang="en-US" altLang="zh-TW" noProof="1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762202" y="4058682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=“product/cat.html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latin typeface="Consolas" pitchFamily="49" charset="0"/>
                <a:cs typeface="Consolas" pitchFamily="49" charset="0"/>
              </a:rPr>
              <a:t>  src=“cat.jpg</a:t>
            </a:r>
            <a:r>
              <a:rPr lang="en-US" sz="2300" b="1" noProof="1"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42104" y="2160691"/>
            <a:ext cx="75580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a href=“../../services/catalog.html"&gt;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Catalog&lt;/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  <p:extLst>
      <p:ext uri="{BB962C8B-B14F-4D97-AF65-F5344CB8AC3E}">
        <p14:creationId xmlns:p14="http://schemas.microsoft.com/office/powerpoint/2010/main" val="363171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超連結標籤：</a:t>
            </a:r>
            <a:r>
              <a:rPr lang="en-US" dirty="0" smtClean="0"/>
              <a:t>&lt;a&gt;–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1813" y="1689472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881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1813" y="1484784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超連結標籤：</a:t>
            </a:r>
            <a:r>
              <a:rPr lang="en-US" dirty="0" smtClean="0"/>
              <a:t>&lt;a&gt;–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61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超連結標籤：</a:t>
            </a:r>
            <a:r>
              <a:rPr lang="en-US" dirty="0" smtClean="0"/>
              <a:t>&lt;a&gt;</a:t>
            </a:r>
            <a:r>
              <a:rPr lang="zh-TW" altLang="en-US" dirty="0" smtClean="0"/>
              <a:t>與</a:t>
            </a:r>
            <a:r>
              <a:rPr lang="en-US" dirty="0" smtClean="0"/>
              <a:t> Section</a:t>
            </a:r>
            <a:endParaRPr lang="bg-BG" dirty="0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連結到同一份文件的特定位置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zh-TW" altLang="en-US" dirty="0" smtClean="0"/>
              <a:t>連結到不同文件中的特定位置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50081" y="1700808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50081" y="3573016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060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第一個小</a:t>
            </a:r>
            <a:r>
              <a:rPr lang="zh-TW" altLang="en-US" dirty="0" smtClean="0"/>
              <a:t>網頁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小試</a:t>
            </a:r>
            <a:r>
              <a:rPr lang="zh-TW" altLang="en-US" dirty="0" smtClean="0"/>
              <a:t>身手</a:t>
            </a:r>
            <a:endParaRPr lang="zh-TW" altLang="en-US" dirty="0"/>
          </a:p>
        </p:txBody>
      </p:sp>
      <p:pic>
        <p:nvPicPr>
          <p:cNvPr id="6146" name="Picture 2" descr="http://fayimora.com/content/images/2015/01/hello_worl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643" y="689373"/>
            <a:ext cx="5236070" cy="22440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5406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連結到同一份文件</a:t>
            </a:r>
            <a:r>
              <a:rPr lang="en-US" dirty="0" smtClean="0"/>
              <a:t> – Example 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47700" y="1458640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785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連結到同一份文件</a:t>
            </a:r>
            <a:r>
              <a:rPr lang="en-US" dirty="0" smtClean="0"/>
              <a:t>– Example (2) 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47700" y="1457188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</p:spTree>
    <p:extLst>
      <p:ext uri="{BB962C8B-B14F-4D97-AF65-F5344CB8AC3E}">
        <p14:creationId xmlns:p14="http://schemas.microsoft.com/office/powerpoint/2010/main" val="2583320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</a:t>
            </a:r>
            <a:r>
              <a:rPr lang="zh-TW" altLang="en-US" dirty="0" smtClean="0"/>
              <a:t>格式標籤</a:t>
            </a:r>
            <a:endParaRPr lang="en-US" dirty="0"/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idx="1"/>
          </p:nvPr>
        </p:nvGraphicFramePr>
        <p:xfrm>
          <a:off x="250825" y="2590800"/>
          <a:ext cx="8642350" cy="3810000"/>
        </p:xfrm>
        <a:graphic>
          <a:graphicData uri="http://schemas.openxmlformats.org/drawingml/2006/table">
            <a:tbl>
              <a:tblPr/>
              <a:tblGrid>
                <a:gridCol w="44521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902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marL="104756" marR="10475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marL="104756" marR="104756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0931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0375" y="887413"/>
            <a:ext cx="8683625" cy="57419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b="1" dirty="0" smtClean="0">
                <a:solidFill>
                  <a:srgbClr val="52C8C4"/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9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</a:t>
            </a:r>
            <a:r>
              <a:rPr lang="en-US" altLang="zh-TW" dirty="0" smtClean="0"/>
              <a:t>&lt;</a:t>
            </a:r>
            <a:r>
              <a:rPr lang="en-US" altLang="zh-TW" dirty="0"/>
              <a:t>q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或</a:t>
            </a:r>
            <a:r>
              <a:rPr lang="en-US" altLang="zh-TW" dirty="0" smtClean="0"/>
              <a:t>&lt;</a:t>
            </a:r>
            <a:r>
              <a:rPr lang="en-US" altLang="zh-TW" dirty="0" err="1"/>
              <a:t>blockquote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來標記引用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行內的引用：</a:t>
            </a:r>
            <a:r>
              <a:rPr lang="en-US" altLang="zh-TW" dirty="0"/>
              <a:t> &lt;q</a:t>
            </a:r>
            <a:r>
              <a:rPr lang="en-US" altLang="zh-TW" dirty="0" smtClean="0"/>
              <a:t>&gt;</a:t>
            </a:r>
          </a:p>
          <a:p>
            <a:pPr lvl="1"/>
            <a:r>
              <a:rPr lang="en-US" altLang="zh-TW" dirty="0" smtClean="0"/>
              <a:t>&lt;q&gt;Stay Hungry. Stay Foolish.&lt;/q&gt;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26626" name="Picture 2" descr="http://madeinkampus.com/wp-content/uploads/2015/03/steve-jobs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7024177" cy="3960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9545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用</a:t>
            </a:r>
            <a:r>
              <a:rPr lang="en-US" altLang="zh-TW" dirty="0"/>
              <a:t>&lt;q&gt;</a:t>
            </a:r>
            <a:r>
              <a:rPr lang="zh-TW" altLang="en-US" dirty="0"/>
              <a:t>或</a:t>
            </a:r>
            <a:r>
              <a:rPr lang="en-US" altLang="zh-TW" dirty="0"/>
              <a:t>&lt;</a:t>
            </a:r>
            <a:r>
              <a:rPr lang="en-US" altLang="zh-TW" dirty="0" err="1"/>
              <a:t>blockquote</a:t>
            </a:r>
            <a:r>
              <a:rPr lang="en-US" altLang="zh-TW" dirty="0"/>
              <a:t>&gt;</a:t>
            </a:r>
            <a:r>
              <a:rPr lang="zh-TW" altLang="en-US" dirty="0"/>
              <a:t>來標記引用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長段落的引用：</a:t>
            </a:r>
            <a:r>
              <a:rPr lang="en-US" altLang="zh-TW" dirty="0"/>
              <a:t> &lt;</a:t>
            </a:r>
            <a:r>
              <a:rPr lang="en-US" altLang="zh-TW" dirty="0" err="1"/>
              <a:t>blockquote</a:t>
            </a:r>
            <a:r>
              <a:rPr lang="en-US" altLang="zh-TW" dirty="0" smtClean="0"/>
              <a:t>&gt;</a:t>
            </a:r>
          </a:p>
          <a:p>
            <a:pPr lvl="1"/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TW" dirty="0" err="1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blockquote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b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	If you can't</a:t>
            </a:r>
            <a:b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	explain it simply,</a:t>
            </a:r>
            <a:b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	you don't understand it</a:t>
            </a:r>
            <a:b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	well enough.</a:t>
            </a:r>
            <a:b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TW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	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--- Albert Einstein</a:t>
            </a:r>
            <a:b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</a:b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&lt;/</a:t>
            </a:r>
            <a:r>
              <a:rPr lang="en-US" altLang="zh-TW" dirty="0" err="1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blockquote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endParaRPr lang="zh-TW" altLang="en-US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endParaRPr lang="zh-TW" altLang="en-US" dirty="0"/>
          </a:p>
        </p:txBody>
      </p:sp>
      <p:pic>
        <p:nvPicPr>
          <p:cNvPr id="27650" name="Picture 2" descr="http://sadmoment.com/wp-content/uploads/2013/10/Albert-Einstein-Quote-On-Understanding-Explaining-Something-Simp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234704" cy="3132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93466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文字格式標籤</a:t>
            </a:r>
            <a:r>
              <a:rPr lang="en-US" dirty="0" smtClean="0"/>
              <a:t>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371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文字格式標籤</a:t>
            </a:r>
            <a:r>
              <a:rPr lang="en-US" dirty="0" smtClean="0"/>
              <a:t>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2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基本標籤二</a:t>
            </a:r>
            <a:endParaRPr lang="en-US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標題標籤</a:t>
            </a:r>
            <a:r>
              <a:rPr lang="en-ZA" dirty="0" smtClean="0"/>
              <a:t> (h1 – h6)</a:t>
            </a:r>
          </a:p>
          <a:p>
            <a:endParaRPr lang="en-ZA" dirty="0" smtClean="0"/>
          </a:p>
          <a:p>
            <a:pPr marL="0" indent="0">
              <a:buNone/>
            </a:pPr>
            <a:r>
              <a:rPr lang="en-ZA" dirty="0" smtClean="0"/>
              <a:t/>
            </a:r>
            <a:br>
              <a:rPr lang="en-ZA" dirty="0" smtClean="0"/>
            </a:br>
            <a:r>
              <a:rPr lang="en-ZA" dirty="0" smtClean="0"/>
              <a:t/>
            </a:r>
            <a:br>
              <a:rPr lang="en-ZA" dirty="0" smtClean="0"/>
            </a:br>
            <a:endParaRPr lang="en-ZA" dirty="0" smtClean="0"/>
          </a:p>
          <a:p>
            <a:r>
              <a:rPr lang="zh-TW" altLang="en-US" dirty="0" smtClean="0"/>
              <a:t>段落標籤</a:t>
            </a:r>
            <a:endParaRPr lang="en-ZA" dirty="0" smtClean="0"/>
          </a:p>
          <a:p>
            <a:pPr marL="0" indent="0">
              <a:buNone/>
            </a:pPr>
            <a:r>
              <a:rPr lang="en-ZA" dirty="0" smtClean="0"/>
              <a:t/>
            </a:r>
            <a:br>
              <a:rPr lang="en-ZA" dirty="0" smtClean="0"/>
            </a:br>
            <a:r>
              <a:rPr lang="en-ZA" dirty="0" smtClean="0"/>
              <a:t/>
            </a:r>
            <a:br>
              <a:rPr lang="en-ZA" dirty="0" smtClean="0"/>
            </a:br>
            <a:endParaRPr lang="en-ZA" dirty="0" smtClean="0"/>
          </a:p>
          <a:p>
            <a:r>
              <a:rPr lang="zh-TW" altLang="en-US" dirty="0" smtClean="0"/>
              <a:t>區塊標籤</a:t>
            </a:r>
            <a:r>
              <a:rPr lang="en-ZA" dirty="0" smtClean="0"/>
              <a:t>: div and 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967270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683568" y="1901671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3832" y="5733256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  <p:extLst>
      <p:ext uri="{BB962C8B-B14F-4D97-AF65-F5344CB8AC3E}">
        <p14:creationId xmlns:p14="http://schemas.microsoft.com/office/powerpoint/2010/main" val="1097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&lt;div&gt;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&lt;div&gt;</a:t>
            </a:r>
            <a:r>
              <a:rPr lang="zh-TW" altLang="en-US" dirty="0" smtClean="0"/>
              <a:t>用來標記網頁中的區域</a:t>
            </a:r>
            <a:endParaRPr lang="en-US" dirty="0" smtClean="0"/>
          </a:p>
          <a:p>
            <a:r>
              <a:rPr lang="zh-TW" altLang="en-US" dirty="0" smtClean="0"/>
              <a:t>是一個區塊元素</a:t>
            </a:r>
            <a:endParaRPr lang="en-US" dirty="0" smtClean="0"/>
          </a:p>
          <a:p>
            <a:r>
              <a:rPr lang="zh-TW" altLang="en-US" dirty="0"/>
              <a:t>請</a:t>
            </a:r>
            <a:r>
              <a:rPr lang="zh-TW" altLang="en-US" dirty="0" smtClean="0"/>
              <a:t>搭配</a:t>
            </a:r>
            <a:r>
              <a:rPr lang="en-US" dirty="0" smtClean="0"/>
              <a:t>CSS</a:t>
            </a:r>
            <a:r>
              <a:rPr lang="zh-TW" altLang="en-US" dirty="0" smtClean="0"/>
              <a:t>服用</a:t>
            </a:r>
            <a:endParaRPr lang="en-US" dirty="0" smtClean="0"/>
          </a:p>
          <a:p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48493" y="3284984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</p:spTree>
    <p:extLst>
      <p:ext uri="{BB962C8B-B14F-4D97-AF65-F5344CB8AC3E}">
        <p14:creationId xmlns:p14="http://schemas.microsoft.com/office/powerpoint/2010/main" val="98572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&lt;span&gt;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屬於行內元素</a:t>
            </a:r>
            <a:endParaRPr lang="en-US" dirty="0" smtClean="0"/>
          </a:p>
          <a:p>
            <a:r>
              <a:rPr lang="zh-TW" altLang="en-US" dirty="0" smtClean="0"/>
              <a:t>用來標記同一行中的一些特別樣式</a:t>
            </a:r>
            <a:endParaRPr lang="en-US" dirty="0" smtClean="0"/>
          </a:p>
          <a:p>
            <a:r>
              <a:rPr lang="zh-TW" altLang="en-US" dirty="0" smtClean="0"/>
              <a:t>必須搭配</a:t>
            </a:r>
            <a:r>
              <a:rPr lang="en-US" dirty="0" smtClean="0"/>
              <a:t>CSS</a:t>
            </a:r>
            <a:r>
              <a:rPr lang="zh-TW" altLang="en-US" dirty="0" smtClean="0"/>
              <a:t>才能看出效果</a:t>
            </a:r>
            <a:endParaRPr lang="en-US" altLang="zh-TW" dirty="0" smtClean="0"/>
          </a:p>
          <a:p>
            <a:r>
              <a:rPr lang="en-US" dirty="0" smtClean="0"/>
              <a:t>Example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706437" y="3645024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</p:spTree>
    <p:extLst>
      <p:ext uri="{BB962C8B-B14F-4D97-AF65-F5344CB8AC3E}">
        <p14:creationId xmlns:p14="http://schemas.microsoft.com/office/powerpoint/2010/main" val="337970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HTML</a:t>
            </a:r>
            <a:r>
              <a:rPr lang="zh-TW" altLang="en-US" dirty="0" smtClean="0"/>
              <a:t>文件的基本架構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55976" y="1624617"/>
            <a:ext cx="4330824" cy="4900727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由各種標籤</a:t>
            </a:r>
            <a:r>
              <a:rPr lang="en-US" altLang="zh-TW" dirty="0" smtClean="0"/>
              <a:t>(tags)</a:t>
            </a:r>
            <a:r>
              <a:rPr lang="zh-TW" altLang="en-US" dirty="0" smtClean="0"/>
              <a:t>所組成。</a:t>
            </a:r>
            <a:endParaRPr lang="en-US" altLang="zh-TW" dirty="0" smtClean="0"/>
          </a:p>
          <a:p>
            <a:r>
              <a:rPr lang="zh-TW" altLang="en-US" dirty="0" smtClean="0"/>
              <a:t>各標籤是被小於符號：「</a:t>
            </a:r>
            <a:r>
              <a:rPr lang="en-US" altLang="zh-TW" dirty="0" smtClean="0"/>
              <a:t>&lt;</a:t>
            </a:r>
            <a:r>
              <a:rPr lang="zh-TW" altLang="en-US" dirty="0" smtClean="0"/>
              <a:t>」與大於符號「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」所包覆。</a:t>
            </a:r>
            <a:endParaRPr lang="en-US" altLang="zh-TW" dirty="0" smtClean="0"/>
          </a:p>
          <a:p>
            <a:r>
              <a:rPr lang="zh-TW" altLang="en-US" dirty="0" smtClean="0"/>
              <a:t>標籤</a:t>
            </a:r>
            <a:r>
              <a:rPr lang="zh-TW" altLang="en-US" dirty="0"/>
              <a:t>通常都是成對的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標籤的</a:t>
            </a:r>
            <a:r>
              <a:rPr lang="zh-TW" altLang="en-US" dirty="0" smtClean="0"/>
              <a:t>結尾會在小於符號：「</a:t>
            </a:r>
            <a:r>
              <a:rPr lang="en-US" altLang="zh-TW" dirty="0" smtClean="0"/>
              <a:t>&lt;</a:t>
            </a:r>
            <a:r>
              <a:rPr lang="zh-TW" altLang="en-US" dirty="0" smtClean="0"/>
              <a:t>」後</a:t>
            </a:r>
            <a:r>
              <a:rPr lang="zh-TW" altLang="en-US" dirty="0"/>
              <a:t>加上斜線</a:t>
            </a:r>
            <a:r>
              <a:rPr lang="zh-TW" altLang="en-US" dirty="0" smtClean="0"/>
              <a:t>。如：</a:t>
            </a:r>
            <a:r>
              <a:rPr lang="en-US" altLang="zh-TW" dirty="0" smtClean="0"/>
              <a:t>&lt;</a:t>
            </a:r>
            <a:r>
              <a:rPr lang="en-US" altLang="zh-TW" dirty="0" smtClean="0">
                <a:solidFill>
                  <a:schemeClr val="accent6"/>
                </a:solidFill>
              </a:rPr>
              <a:t>/</a:t>
            </a:r>
            <a:r>
              <a:rPr lang="en-US" altLang="zh-TW" dirty="0" smtClean="0"/>
              <a:t>body&gt;</a:t>
            </a:r>
          </a:p>
          <a:p>
            <a:r>
              <a:rPr lang="zh-TW" altLang="en-US" dirty="0" smtClean="0"/>
              <a:t>標籤排序為巢狀，解讀方式分為：由內而外、由左往右、由上而下。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67544" y="1624617"/>
            <a:ext cx="3816424" cy="313932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&lt;!DOCTYPE html&gt;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&lt;html&gt;</a:t>
            </a:r>
          </a:p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TW" altLang="en-US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TW" dirty="0" smtClean="0">
                <a:solidFill>
                  <a:srgbClr val="0070C0"/>
                </a:solidFill>
              </a:rPr>
              <a:t>&lt;head&gt;</a:t>
            </a:r>
          </a:p>
          <a:p>
            <a:r>
              <a:rPr lang="zh-TW" altLang="en-US" dirty="0" smtClean="0">
                <a:solidFill>
                  <a:schemeClr val="bg2">
                    <a:lumMod val="50000"/>
                  </a:schemeClr>
                </a:solidFill>
              </a:rPr>
              <a:t>          </a:t>
            </a:r>
            <a:r>
              <a:rPr lang="en-US" altLang="zh-TW" dirty="0" smtClean="0">
                <a:solidFill>
                  <a:schemeClr val="bg2">
                    <a:lumMod val="50000"/>
                  </a:schemeClr>
                </a:solidFill>
              </a:rPr>
              <a:t>&lt;meta charset="utf-8"&gt;</a:t>
            </a:r>
          </a:p>
          <a:p>
            <a:r>
              <a:rPr lang="zh-TW" altLang="en-US" dirty="0" smtClean="0">
                <a:solidFill>
                  <a:srgbClr val="7030A0"/>
                </a:solidFill>
              </a:rPr>
              <a:t>          </a:t>
            </a:r>
            <a:r>
              <a:rPr lang="en-US" altLang="zh-TW" dirty="0" smtClean="0">
                <a:solidFill>
                  <a:srgbClr val="7030A0"/>
                </a:solidFill>
              </a:rPr>
              <a:t>&lt;title&gt;</a:t>
            </a:r>
            <a:r>
              <a:rPr lang="zh-TW" altLang="en-US" dirty="0" smtClean="0"/>
              <a:t>網頁標題</a:t>
            </a:r>
            <a:r>
              <a:rPr lang="en-US" altLang="zh-TW" dirty="0" smtClean="0">
                <a:solidFill>
                  <a:srgbClr val="7030A0"/>
                </a:solidFill>
              </a:rPr>
              <a:t>&lt;/title&gt;</a:t>
            </a:r>
          </a:p>
          <a:p>
            <a:r>
              <a:rPr lang="zh-TW" altLang="en-US" dirty="0" smtClean="0">
                <a:solidFill>
                  <a:srgbClr val="0070C0"/>
                </a:solidFill>
              </a:rPr>
              <a:t>     </a:t>
            </a:r>
            <a:r>
              <a:rPr lang="en-US" altLang="zh-TW" dirty="0" smtClean="0">
                <a:solidFill>
                  <a:srgbClr val="0070C0"/>
                </a:solidFill>
              </a:rPr>
              <a:t>&lt;/head&gt;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&lt;body&gt;</a:t>
            </a:r>
          </a:p>
          <a:p>
            <a:r>
              <a:rPr lang="zh-TW" altLang="en-US" dirty="0" smtClean="0"/>
              <a:t>          這裡放網頁內容</a:t>
            </a:r>
            <a:endParaRPr lang="en-US" altLang="zh-TW" dirty="0" smtClean="0"/>
          </a:p>
          <a:p>
            <a:r>
              <a:rPr lang="zh-TW" altLang="en-US" dirty="0" smtClean="0">
                <a:solidFill>
                  <a:schemeClr val="accent2">
                    <a:lumMod val="75000"/>
                  </a:schemeClr>
                </a:solidFill>
              </a:rPr>
              <a:t>     </a:t>
            </a:r>
            <a:r>
              <a:rPr lang="en-US" altLang="zh-TW" dirty="0" smtClean="0">
                <a:solidFill>
                  <a:schemeClr val="accent2">
                    <a:lumMod val="75000"/>
                  </a:schemeClr>
                </a:solidFill>
              </a:rPr>
              <a:t>&lt;/body&gt;</a:t>
            </a:r>
          </a:p>
          <a:p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</a:rPr>
              <a:t>&lt;/html&gt;</a:t>
            </a:r>
            <a:endParaRPr lang="zh-TW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90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block </a:t>
            </a:r>
            <a:r>
              <a:rPr lang="zh-TW" altLang="en-US" dirty="0" smtClean="0"/>
              <a:t>與 </a:t>
            </a:r>
            <a:r>
              <a:rPr lang="en-US" altLang="zh-TW" dirty="0" smtClean="0"/>
              <a:t>inline</a:t>
            </a:r>
            <a:r>
              <a:rPr lang="zh-TW" altLang="en-US" dirty="0" smtClean="0"/>
              <a:t>元素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block</a:t>
            </a:r>
            <a:r>
              <a:rPr lang="zh-TW" altLang="en-US" dirty="0" smtClean="0"/>
              <a:t>元素：</a:t>
            </a:r>
            <a:endParaRPr lang="en-US" altLang="zh-TW" dirty="0"/>
          </a:p>
          <a:p>
            <a:pPr lvl="1"/>
            <a:r>
              <a:rPr lang="en-US" altLang="zh-TW" dirty="0" smtClean="0"/>
              <a:t>h1, h2, p, </a:t>
            </a:r>
            <a:r>
              <a:rPr lang="en-US" altLang="zh-TW" dirty="0" err="1" smtClean="0"/>
              <a:t>blockquote</a:t>
            </a:r>
            <a:r>
              <a:rPr lang="zh-TW" altLang="en-US" dirty="0" smtClean="0"/>
              <a:t>是屬於區塊元素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每個元素都有自己的一行，彷彿前後都有換行符號</a:t>
            </a:r>
            <a:endParaRPr lang="en-US" altLang="zh-TW" dirty="0" smtClean="0"/>
          </a:p>
          <a:p>
            <a:r>
              <a:rPr lang="en-US" altLang="zh-TW" dirty="0" smtClean="0"/>
              <a:t>Inline</a:t>
            </a:r>
            <a:r>
              <a:rPr lang="zh-TW" altLang="en-US" dirty="0" smtClean="0"/>
              <a:t>元素：</a:t>
            </a:r>
            <a:endParaRPr lang="en-US" altLang="zh-TW" dirty="0"/>
          </a:p>
          <a:p>
            <a:pPr lvl="1"/>
            <a:r>
              <a:rPr lang="en-US" altLang="zh-TW" dirty="0" smtClean="0"/>
              <a:t>q, a, </a:t>
            </a:r>
            <a:r>
              <a:rPr lang="en-US" altLang="zh-TW" dirty="0" err="1" smtClean="0"/>
              <a:t>em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img</a:t>
            </a:r>
            <a:r>
              <a:rPr lang="zh-TW" altLang="en-US" dirty="0" smtClean="0"/>
              <a:t>都是行內元素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這些元素都會隨波逐流，跟著所在的行的文字流，直到那行不夠才換行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9218" name="Picture 2" descr="http://blog.4psa.com/wp-content/uploads/block-inlin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686" y="4005064"/>
            <a:ext cx="5926629" cy="300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94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基本標籤二</a:t>
            </a:r>
            <a:r>
              <a:rPr lang="en-US" dirty="0" smtClean="0"/>
              <a:t>– Example 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597641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基本標籤二</a:t>
            </a:r>
            <a:r>
              <a:rPr lang="en-US" dirty="0" smtClean="0"/>
              <a:t>– Example (2)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4184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建立清單用的標籤</a:t>
            </a:r>
            <a:r>
              <a:rPr lang="en-US" altLang="zh-TW" dirty="0" smtClean="0"/>
              <a:t>li </a:t>
            </a:r>
            <a:r>
              <a:rPr lang="en-US" altLang="zh-TW" dirty="0"/>
              <a:t>, </a:t>
            </a:r>
            <a:r>
              <a:rPr lang="en-US" altLang="zh-TW" dirty="0" err="1" smtClean="0"/>
              <a:t>ol</a:t>
            </a:r>
            <a:r>
              <a:rPr lang="en-US" altLang="zh-TW" dirty="0" smtClean="0"/>
              <a:t>,</a:t>
            </a:r>
            <a:r>
              <a:rPr lang="en-US" altLang="zh-TW" dirty="0"/>
              <a:t> </a:t>
            </a:r>
            <a:r>
              <a:rPr lang="en-US" altLang="zh-TW" dirty="0" err="1" smtClean="0"/>
              <a:t>ul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li: </a:t>
            </a:r>
            <a:r>
              <a:rPr lang="en-US" altLang="zh-TW" dirty="0" smtClean="0">
                <a:solidFill>
                  <a:srgbClr val="FF0000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l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ist </a:t>
            </a:r>
            <a:r>
              <a:rPr lang="en-US" altLang="zh-TW" dirty="0" smtClean="0">
                <a:solidFill>
                  <a:srgbClr val="FF0000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tem </a:t>
            </a:r>
            <a:r>
              <a:rPr lang="zh-TW" altLang="en-US" dirty="0" smtClean="0"/>
              <a:t>清單項目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&lt;li&gt;</a:t>
            </a:r>
            <a:r>
              <a:rPr lang="zh-TW" altLang="en-US" dirty="0" smtClean="0"/>
              <a:t>我是項目</a:t>
            </a:r>
            <a:r>
              <a:rPr lang="en-US" altLang="zh-TW" dirty="0" smtClean="0"/>
              <a:t>&lt;/li&gt;</a:t>
            </a:r>
            <a:endParaRPr lang="en-US" altLang="zh-TW" dirty="0"/>
          </a:p>
          <a:p>
            <a:r>
              <a:rPr lang="en-US" altLang="zh-TW" dirty="0" err="1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ol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: </a:t>
            </a:r>
            <a:r>
              <a:rPr lang="en-US" altLang="zh-TW" dirty="0" smtClean="0">
                <a:solidFill>
                  <a:srgbClr val="FF0000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o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rdered </a:t>
            </a:r>
            <a:r>
              <a:rPr lang="en-US" altLang="zh-TW" dirty="0" smtClean="0">
                <a:solidFill>
                  <a:srgbClr val="FF0000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l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ist </a:t>
            </a:r>
            <a:r>
              <a:rPr lang="zh-TW" altLang="en-US" dirty="0" smtClean="0"/>
              <a:t>有順序的清單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&lt;</a:t>
            </a:r>
            <a:r>
              <a:rPr lang="en-US" altLang="zh-TW" dirty="0" err="1" smtClean="0"/>
              <a:t>ol</a:t>
            </a:r>
            <a:r>
              <a:rPr lang="en-US" altLang="zh-TW" dirty="0" smtClean="0"/>
              <a:t>&gt;</a:t>
            </a:r>
            <a:r>
              <a:rPr lang="zh-TW" altLang="en-US" dirty="0"/>
              <a:t>我</a:t>
            </a:r>
            <a:r>
              <a:rPr lang="zh-TW" altLang="en-US" dirty="0" smtClean="0"/>
              <a:t>是</a:t>
            </a:r>
            <a:r>
              <a:rPr lang="zh-TW" altLang="en-US" dirty="0"/>
              <a:t>有順序的</a:t>
            </a:r>
            <a:r>
              <a:rPr lang="zh-TW" altLang="en-US" dirty="0" smtClean="0"/>
              <a:t>清單</a:t>
            </a:r>
            <a:r>
              <a:rPr lang="en-US" altLang="zh-TW" dirty="0" smtClean="0"/>
              <a:t>&lt;/</a:t>
            </a:r>
            <a:r>
              <a:rPr lang="en-US" altLang="zh-TW" dirty="0" err="1" smtClean="0"/>
              <a:t>ol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en-US" altLang="zh-TW" dirty="0" err="1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ul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: </a:t>
            </a:r>
            <a:r>
              <a:rPr lang="en-US" altLang="zh-TW" dirty="0" smtClean="0">
                <a:solidFill>
                  <a:srgbClr val="FF0000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u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nordered </a:t>
            </a:r>
            <a:r>
              <a:rPr lang="en-US" altLang="zh-TW" dirty="0" smtClean="0">
                <a:solidFill>
                  <a:srgbClr val="FF0000"/>
                </a:solidFill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l</a:t>
            </a:r>
            <a:r>
              <a:rPr lang="en-US" altLang="zh-TW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ist </a:t>
            </a:r>
            <a:r>
              <a:rPr lang="zh-TW" altLang="en-US" dirty="0" smtClean="0"/>
              <a:t>沒順序的清單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&lt;</a:t>
            </a:r>
            <a:r>
              <a:rPr lang="en-US" altLang="zh-TW" dirty="0" err="1" smtClean="0"/>
              <a:t>ul</a:t>
            </a:r>
            <a:r>
              <a:rPr lang="en-US" altLang="zh-TW" dirty="0"/>
              <a:t>&gt;</a:t>
            </a:r>
            <a:r>
              <a:rPr lang="zh-TW" altLang="en-US" dirty="0"/>
              <a:t>我</a:t>
            </a:r>
            <a:r>
              <a:rPr lang="zh-TW" altLang="en-US" dirty="0" smtClean="0"/>
              <a:t>是沒順序</a:t>
            </a:r>
            <a:r>
              <a:rPr lang="zh-TW" altLang="en-US" dirty="0"/>
              <a:t>的清單</a:t>
            </a:r>
            <a:r>
              <a:rPr lang="en-US" altLang="zh-TW" dirty="0" smtClean="0"/>
              <a:t>&lt;/</a:t>
            </a:r>
            <a:r>
              <a:rPr lang="en-US" altLang="zh-TW" dirty="0" err="1" smtClean="0"/>
              <a:t>ul</a:t>
            </a:r>
            <a:r>
              <a:rPr lang="en-US" altLang="zh-TW" dirty="0" smtClean="0"/>
              <a:t>&gt;</a:t>
            </a:r>
          </a:p>
          <a:p>
            <a:r>
              <a:rPr lang="zh-TW" altLang="en-US" dirty="0"/>
              <a:t>完整清單</a:t>
            </a:r>
            <a:r>
              <a:rPr lang="zh-TW" altLang="en-US" dirty="0" smtClean="0"/>
              <a:t>：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11560" y="4480528"/>
            <a:ext cx="2736304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TW" sz="2000" dirty="0" err="1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ol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</a:p>
          <a:p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 &lt;li&gt;</a:t>
            </a:r>
            <a:r>
              <a:rPr lang="zh-TW" altLang="en-US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項目一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&lt;/li&gt;</a:t>
            </a:r>
          </a:p>
          <a:p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 &lt;</a:t>
            </a:r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li&gt;</a:t>
            </a:r>
            <a:r>
              <a:rPr lang="zh-TW" altLang="en-US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項目二</a:t>
            </a:r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&lt;/li&gt;</a:t>
            </a:r>
            <a:endParaRPr lang="en-US" altLang="zh-TW" sz="2000" dirty="0" smtClean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  &lt;</a:t>
            </a:r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li&gt;</a:t>
            </a:r>
            <a:r>
              <a:rPr lang="zh-TW" altLang="en-US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項目三</a:t>
            </a:r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&lt;/li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endParaRPr lang="en-US" altLang="zh-TW" sz="2000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&lt;/</a:t>
            </a:r>
            <a:r>
              <a:rPr lang="en-US" altLang="zh-TW" sz="2000" dirty="0" err="1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ol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endParaRPr lang="zh-TW" altLang="en-US" sz="2000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383868" y="4489640"/>
            <a:ext cx="2736304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</a:t>
            </a:r>
            <a:r>
              <a:rPr lang="en-US" altLang="zh-TW" sz="2000" dirty="0" err="1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ul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</a:p>
          <a:p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 &lt;li&gt;</a:t>
            </a:r>
            <a:r>
              <a:rPr lang="zh-TW" altLang="en-US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項目一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&lt;/li&gt;</a:t>
            </a:r>
          </a:p>
          <a:p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 &lt;</a:t>
            </a:r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li&gt;</a:t>
            </a:r>
            <a:r>
              <a:rPr lang="zh-TW" altLang="en-US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項目二</a:t>
            </a:r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&lt;/li&gt;</a:t>
            </a:r>
            <a:endParaRPr lang="en-US" altLang="zh-TW" sz="2000" dirty="0" smtClean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   &lt;</a:t>
            </a:r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li&gt;</a:t>
            </a:r>
            <a:r>
              <a:rPr lang="zh-TW" altLang="en-US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項目三</a:t>
            </a:r>
            <a:r>
              <a:rPr lang="en-US" altLang="zh-TW" sz="2000" dirty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&lt;/li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endParaRPr lang="en-US" altLang="zh-TW" sz="2000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  <a:p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&lt;/</a:t>
            </a:r>
            <a:r>
              <a:rPr lang="en-US" altLang="zh-TW" sz="2000" dirty="0" err="1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u</a:t>
            </a:r>
            <a:r>
              <a:rPr lang="en-US" altLang="zh-TW" sz="2000" dirty="0" err="1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l</a:t>
            </a:r>
            <a:r>
              <a:rPr lang="en-US" altLang="zh-TW" sz="2000" dirty="0" smtClean="0">
                <a:latin typeface="YaHei Consolas Hybrid" panose="020B0509020204020204" pitchFamily="49" charset="-122"/>
                <a:ea typeface="YaHei Consolas Hybrid" panose="020B0509020204020204" pitchFamily="49" charset="-122"/>
              </a:rPr>
              <a:t>&gt;</a:t>
            </a:r>
            <a:endParaRPr lang="zh-TW" altLang="en-US" sz="2000" dirty="0">
              <a:latin typeface="YaHei Consolas Hybrid" panose="020B0509020204020204" pitchFamily="49" charset="-122"/>
              <a:ea typeface="YaHei Consolas Hybrid" panose="020B0509020204020204" pitchFamily="49" charset="-122"/>
            </a:endParaRPr>
          </a:p>
        </p:txBody>
      </p:sp>
      <p:pic>
        <p:nvPicPr>
          <p:cNvPr id="10" name="Picture 4" descr="http://actionplanministries.com/wp-content/uploads/2015/03/To-Do-Lis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00" y="3936472"/>
            <a:ext cx="2577480" cy="257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37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&lt;ol&gt;</a:t>
            </a:r>
            <a:endParaRPr lang="en-US" dirty="0" smtClean="0"/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建立一個有序清單</a:t>
            </a:r>
            <a:r>
              <a:rPr lang="en-US" dirty="0" smtClean="0"/>
              <a:t> </a:t>
            </a:r>
            <a:r>
              <a:rPr lang="en-US" noProof="1" smtClean="0"/>
              <a:t>&lt;ol&gt;&lt;/ol&gt;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noProof="1" smtClean="0"/>
          </a:p>
          <a:p>
            <a:endParaRPr lang="en-US" noProof="1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zh-TW" altLang="en-US" dirty="0" smtClean="0"/>
              <a:t>清單屬性：</a:t>
            </a:r>
            <a:r>
              <a:rPr lang="en-US" dirty="0" smtClean="0"/>
              <a:t> </a:t>
            </a:r>
            <a:r>
              <a:rPr lang="en-US" noProof="1" smtClean="0"/>
              <a:t>1</a:t>
            </a:r>
            <a:r>
              <a:rPr lang="en-US" dirty="0" smtClean="0"/>
              <a:t>, </a:t>
            </a:r>
            <a:r>
              <a:rPr lang="en-US" noProof="1" smtClean="0"/>
              <a:t>A</a:t>
            </a:r>
            <a:r>
              <a:rPr lang="en-US" dirty="0" smtClean="0"/>
              <a:t>, </a:t>
            </a:r>
            <a:r>
              <a:rPr lang="en-US" noProof="1" smtClean="0"/>
              <a:t>a</a:t>
            </a:r>
            <a:r>
              <a:rPr lang="en-US" dirty="0" smtClean="0"/>
              <a:t>, </a:t>
            </a:r>
            <a:r>
              <a:rPr lang="en-US" noProof="1" smtClean="0"/>
              <a:t>I</a:t>
            </a:r>
            <a:r>
              <a:rPr lang="en-US" dirty="0" smtClean="0"/>
              <a:t>, </a:t>
            </a:r>
            <a:r>
              <a:rPr lang="en-US" noProof="1" smtClean="0"/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2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/>
              <a:t>&lt;</a:t>
            </a:r>
            <a:r>
              <a:rPr lang="en-US" dirty="0" smtClean="0"/>
              <a:t>u</a:t>
            </a:r>
            <a:r>
              <a:rPr lang="en-US" noProof="1" smtClean="0"/>
              <a:t>l&gt;</a:t>
            </a:r>
            <a:endParaRPr lang="en-US" dirty="0" smtClean="0"/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zh-TW" altLang="en-US" dirty="0"/>
              <a:t>一個沒有順序的</a:t>
            </a:r>
            <a:r>
              <a:rPr lang="zh-TW" altLang="en-US" dirty="0" smtClean="0"/>
              <a:t>清單</a:t>
            </a:r>
            <a:r>
              <a:rPr lang="en-US" dirty="0" smtClean="0"/>
              <a:t> </a:t>
            </a:r>
            <a:r>
              <a:rPr lang="en-US" noProof="1" smtClean="0"/>
              <a:t>&lt;ul&gt;&lt;/ul&gt;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noProof="1" smtClean="0"/>
          </a:p>
          <a:p>
            <a:endParaRPr lang="en-US" noProof="1" smtClean="0"/>
          </a:p>
          <a:p>
            <a:pPr marL="0" indent="0">
              <a:buNone/>
            </a:pPr>
            <a:endParaRPr lang="en-US" dirty="0" smtClean="0"/>
          </a:p>
          <a:p>
            <a:r>
              <a:rPr lang="zh-TW" altLang="en-US" dirty="0" smtClean="0"/>
              <a:t>清單屬性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disc, circle, 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 w="lg" len="sm"/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608422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5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定義</a:t>
            </a:r>
            <a:r>
              <a:rPr lang="en-US" dirty="0" smtClean="0"/>
              <a:t>Definition</a:t>
            </a:r>
            <a:r>
              <a:rPr lang="zh-TW" altLang="en-US" dirty="0" smtClean="0"/>
              <a:t>清單</a:t>
            </a:r>
            <a:r>
              <a:rPr lang="en-US" dirty="0" smtClean="0"/>
              <a:t>: &lt;dl&gt; tag</a:t>
            </a:r>
            <a:endParaRPr lang="bg-BG" dirty="0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建立一個定義清單</a:t>
            </a:r>
            <a:r>
              <a:rPr lang="en-US" dirty="0" smtClean="0"/>
              <a:t> &lt;dl&gt;</a:t>
            </a:r>
          </a:p>
          <a:p>
            <a:pPr lvl="1"/>
            <a:r>
              <a:rPr lang="en-US" noProof="1" smtClean="0"/>
              <a:t>&lt;dt&gt;</a:t>
            </a:r>
            <a:r>
              <a:rPr lang="zh-TW" altLang="en-US" noProof="1" smtClean="0"/>
              <a:t>條目文字的標籤</a:t>
            </a:r>
            <a:r>
              <a:rPr lang="en-US" altLang="zh-TW" noProof="1" smtClean="0"/>
              <a:t/>
            </a:r>
            <a:br>
              <a:rPr lang="en-US" altLang="zh-TW" noProof="1" smtClean="0"/>
            </a:br>
            <a:r>
              <a:rPr lang="en-US" noProof="1" smtClean="0"/>
              <a:t>&lt;dd&gt;</a:t>
            </a:r>
            <a:r>
              <a:rPr lang="zh-TW" altLang="en-US" noProof="1"/>
              <a:t>定義的文字的</a:t>
            </a:r>
            <a:r>
              <a:rPr lang="zh-TW" altLang="en-US" noProof="1" smtClean="0"/>
              <a:t>標籤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982662" y="2613859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  <p:extLst>
      <p:ext uri="{BB962C8B-B14F-4D97-AF65-F5344CB8AC3E}">
        <p14:creationId xmlns:p14="http://schemas.microsoft.com/office/powerpoint/2010/main" val="2355569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956" y="123622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  <p:extLst>
      <p:ext uri="{BB962C8B-B14F-4D97-AF65-F5344CB8AC3E}">
        <p14:creationId xmlns:p14="http://schemas.microsoft.com/office/powerpoint/2010/main" val="2932687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表格</a:t>
            </a:r>
            <a:r>
              <a:rPr lang="en-US" dirty="0" smtClean="0"/>
              <a:t>: &lt;table&gt;</a:t>
            </a:r>
            <a:endParaRPr lang="bg-BG" dirty="0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表格由列(row)所</a:t>
            </a:r>
            <a:r>
              <a:rPr lang="zh-TW" altLang="zh-TW" dirty="0" smtClean="0"/>
              <a:t>組成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­&lt;table&gt;&lt;/table&gt;: 表格的起始與結束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&lt;tr&gt;&lt;/tr&gt;: 表格的列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&lt;td&gt;&lt;/td&gt;: 表格的資料(data</a:t>
            </a:r>
            <a:r>
              <a:rPr lang="zh-TW" altLang="zh-TW" dirty="0" smtClean="0"/>
              <a:t>)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表格不該用於製作版型</a:t>
            </a:r>
            <a:r>
              <a:rPr lang="zh-TW" altLang="zh-TW" dirty="0" smtClean="0"/>
              <a:t>(layout</a:t>
            </a:r>
            <a:r>
              <a:rPr lang="en-US" altLang="zh-TW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590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956" y="1236220"/>
            <a:ext cx="8066087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&lt;table cellspacing="0" cellpadding="5"&gt;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&lt;td&gt;&lt;img src="ppt.gif"&gt;&lt;/td&gt;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&lt;td&gt;&lt;a href="lecture1.ppt"&gt;Lecture 1&lt;/a&gt;&lt;/td&gt;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&lt;td&gt;&lt;img src="ppt.gif"&gt;&lt;/td&gt;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&lt;td&gt;&lt;a href="lecture2.ppt"&gt;Lecture 2&lt;/a&gt;&lt;/td&gt;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&lt;td&gt;&lt;img src="ppt.gif"&gt;&lt;/td&gt;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&lt;td&gt;&lt;a href="lecture3.ppt"&gt;Lecture 3&lt;/a&gt;&lt;/td&gt;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&lt;/table&gt;</a:t>
            </a:r>
            <a:endParaRPr lang="it-IT" sz="2000" b="1" noProof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7655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文件的必要標籤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&lt;!DOCTYPE html&gt;</a:t>
            </a:r>
            <a:r>
              <a:rPr lang="zh-TW" altLang="en-US" dirty="0" smtClean="0"/>
              <a:t> 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告訴瀏覽器用最新標準解析此網頁</a:t>
            </a:r>
            <a:endParaRPr lang="en-US" altLang="zh-TW" dirty="0" smtClean="0"/>
          </a:p>
          <a:p>
            <a:r>
              <a:rPr lang="en-US" altLang="zh-TW" dirty="0" smtClean="0"/>
              <a:t>&lt;html&gt;&lt;/html&gt;</a:t>
            </a:r>
            <a:r>
              <a:rPr lang="zh-TW" altLang="en-US" dirty="0" smtClean="0"/>
              <a:t> 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宣告本文件為一個</a:t>
            </a:r>
            <a:r>
              <a:rPr lang="en-US" altLang="zh-TW" dirty="0" smtClean="0"/>
              <a:t>HTML</a:t>
            </a:r>
            <a:r>
              <a:rPr lang="zh-TW" altLang="en-US" dirty="0" smtClean="0"/>
              <a:t>檔（</a:t>
            </a:r>
            <a:r>
              <a:rPr lang="en-US" altLang="zh-TW" dirty="0" smtClean="0"/>
              <a:t>Hyper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Text Markup Language</a:t>
            </a:r>
            <a:r>
              <a:rPr lang="zh-TW" altLang="en-US" dirty="0" smtClean="0"/>
              <a:t>）</a:t>
            </a:r>
            <a:endParaRPr lang="en-US" altLang="zh-TW" dirty="0" smtClean="0"/>
          </a:p>
          <a:p>
            <a:r>
              <a:rPr lang="en-US" altLang="zh-TW" dirty="0" smtClean="0"/>
              <a:t>&lt;head&gt;&lt;/head&gt;</a:t>
            </a:r>
            <a:r>
              <a:rPr lang="zh-TW" altLang="en-US" dirty="0" smtClean="0"/>
              <a:t> 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存放「不是網頁內文」的其他資訊。（如要引用的</a:t>
            </a:r>
            <a:r>
              <a:rPr lang="en-US" altLang="zh-TW" dirty="0" smtClean="0"/>
              <a:t>CSS</a:t>
            </a:r>
            <a:r>
              <a:rPr lang="zh-TW" altLang="en-US" dirty="0" smtClean="0"/>
              <a:t>檔、</a:t>
            </a:r>
            <a:r>
              <a:rPr lang="en-US" altLang="zh-TW" dirty="0" err="1" smtClean="0"/>
              <a:t>js</a:t>
            </a:r>
            <a:r>
              <a:rPr lang="zh-TW" altLang="en-US" dirty="0" smtClean="0"/>
              <a:t>檔等）</a:t>
            </a:r>
            <a:endParaRPr lang="en-US" altLang="zh-TW" dirty="0" smtClean="0"/>
          </a:p>
          <a:p>
            <a:r>
              <a:rPr lang="en-US" altLang="zh-TW" dirty="0" smtClean="0"/>
              <a:t>&lt;title&gt;&lt;/title&gt;</a:t>
            </a:r>
            <a:r>
              <a:rPr lang="zh-TW" altLang="en-US" dirty="0" smtClean="0"/>
              <a:t> 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瀏覽器分頁顯示的標題。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&lt;meta charset="utf-8</a:t>
            </a:r>
            <a:r>
              <a:rPr lang="en-US" altLang="zh-TW" dirty="0"/>
              <a:t>"</a:t>
            </a:r>
            <a:r>
              <a:rPr lang="en-US" altLang="zh-TW" dirty="0" smtClean="0"/>
              <a:t>&gt; </a:t>
            </a:r>
            <a:r>
              <a:rPr lang="zh-TW" altLang="en-US" dirty="0" smtClean="0"/>
              <a:t>：設定網頁編碼</a:t>
            </a:r>
            <a:endParaRPr lang="en-US" altLang="zh-TW" dirty="0" smtClean="0"/>
          </a:p>
          <a:p>
            <a:r>
              <a:rPr lang="en-US" altLang="zh-TW" dirty="0" smtClean="0"/>
              <a:t>&lt;body&gt;&lt;/body&gt;</a:t>
            </a:r>
            <a:r>
              <a:rPr lang="zh-TW" altLang="en-US" dirty="0" smtClean="0"/>
              <a:t> ：網頁內容</a:t>
            </a:r>
          </a:p>
          <a:p>
            <a:pPr lvl="1"/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115616" y="4869160"/>
            <a:ext cx="5719390" cy="655421"/>
            <a:chOff x="1303090" y="5375354"/>
            <a:chExt cx="5719390" cy="655421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5447362"/>
              <a:ext cx="5690840" cy="583413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303090" y="5375354"/>
              <a:ext cx="2232248" cy="363714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70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符合語意的表格</a:t>
            </a:r>
            <a:endParaRPr lang="bg-BG" dirty="0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表格可以分為三部分：header, body 與 </a:t>
            </a:r>
            <a:r>
              <a:rPr lang="zh-TW" altLang="zh-TW" dirty="0" smtClean="0"/>
              <a:t>footer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­&lt;thead&gt;：表示表頭的區段</a:t>
            </a:r>
            <a:br>
              <a:rPr lang="zh-TW" altLang="zh-TW" dirty="0"/>
            </a:br>
            <a:r>
              <a:rPr lang="zh-TW" altLang="zh-TW" dirty="0"/>
              <a:t>&lt;th&gt; 取代 &lt;td&gt;用以表示欄位</a:t>
            </a:r>
            <a:r>
              <a:rPr lang="zh-TW" altLang="zh-TW" dirty="0" smtClean="0"/>
              <a:t>名稱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­&lt;tbody&gt; 表示表格的主體資料的部分，就是原本的tr與td</a:t>
            </a:r>
            <a:r>
              <a:rPr lang="zh-TW" altLang="zh-TW" dirty="0" smtClean="0"/>
              <a:t>構成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­&lt;tfoot&gt; 表示</a:t>
            </a:r>
            <a:r>
              <a:rPr lang="zh-TW" altLang="zh-TW" dirty="0" smtClean="0"/>
              <a:t>表格的</a:t>
            </a:r>
            <a:r>
              <a:rPr lang="zh-TW" altLang="zh-TW" dirty="0"/>
              <a:t>表尾如小計等等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­&lt;colgroup&gt; 與 &lt;col&gt; 表示col的群組，最常被使用在定義col的寬度上。</a:t>
            </a:r>
          </a:p>
          <a:p>
            <a:pPr marL="228600" lvl="0" indent="0"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58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符合語意的表格</a:t>
            </a:r>
            <a:r>
              <a:rPr lang="en-US" dirty="0" smtClean="0"/>
              <a:t>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956" y="1236220"/>
            <a:ext cx="8066087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&lt;colgroup&gt;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&lt;col style="width:100px" /&gt;&lt;col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&lt;/colgroup&gt;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&lt;tr&gt;&lt;th&gt;</a:t>
            </a:r>
            <a:r>
              <a:rPr lang="zh-TW" altLang="en-US" sz="2000" b="1" noProof="1">
                <a:latin typeface="Consolas" pitchFamily="49" charset="0"/>
                <a:cs typeface="Consolas" pitchFamily="49" charset="0"/>
              </a:rPr>
              <a:t>欄位 </a:t>
            </a:r>
            <a:r>
              <a:rPr lang="en-US" altLang="zh-TW" sz="2000" b="1" noProof="1">
                <a:latin typeface="Consolas" pitchFamily="49" charset="0"/>
                <a:cs typeface="Consolas" pitchFamily="49" charset="0"/>
              </a:rPr>
              <a:t>1&lt;/</a:t>
            </a:r>
            <a:r>
              <a:rPr lang="it-IT" sz="2000" b="1" noProof="1">
                <a:latin typeface="Consolas" pitchFamily="49" charset="0"/>
                <a:cs typeface="Consolas" pitchFamily="49" charset="0"/>
              </a:rPr>
              <a:t>th&gt;&lt;th&gt;</a:t>
            </a:r>
            <a:r>
              <a:rPr lang="zh-TW" altLang="en-US" sz="2000" b="1" noProof="1">
                <a:latin typeface="Consolas" pitchFamily="49" charset="0"/>
                <a:cs typeface="Consolas" pitchFamily="49" charset="0"/>
              </a:rPr>
              <a:t>欄位 </a:t>
            </a:r>
            <a:r>
              <a:rPr lang="en-US" altLang="zh-TW" sz="2000" b="1" noProof="1">
                <a:latin typeface="Consolas" pitchFamily="49" charset="0"/>
                <a:cs typeface="Consolas" pitchFamily="49" charset="0"/>
              </a:rPr>
              <a:t>2&lt;/</a:t>
            </a:r>
            <a:r>
              <a:rPr lang="it-IT" sz="2000" b="1" noProof="1">
                <a:latin typeface="Consolas" pitchFamily="49" charset="0"/>
                <a:cs typeface="Consolas" pitchFamily="49" charset="0"/>
              </a:rPr>
              <a:t>th&gt;&lt;/tr&gt;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&lt;/thead&gt;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&lt;tr&gt;&lt;td&gt;Footer 1&lt;/td&gt;&lt;td&gt;Footer 2&lt;/td&gt;&lt;/tr&gt;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&lt;/tfoot&gt;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&lt;tr&gt;&lt;td&gt;Cell 1.1&lt;/td&gt;&lt;td&gt;Cell 1.2&lt;/td&gt;&lt;/tr&gt;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&lt;tr&gt;&lt;td&gt;Cell 2.1&lt;/td&gt;&lt;td&gt;Cell 2.2&lt;/td&gt;&lt;/tr&gt;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&lt;/tbody&gt;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&lt;/table&gt;</a:t>
            </a:r>
            <a:endParaRPr lang="it-IT" sz="2000" b="1" noProof="1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Shape 265"/>
          <p:cNvPicPr preferRelativeResize="0"/>
          <p:nvPr/>
        </p:nvPicPr>
        <p:blipFill rotWithShape="1">
          <a:blip r:embed="rId2">
            <a:alphaModFix/>
          </a:blip>
          <a:srcRect l="1493" t="33304" r="5733" b="18809"/>
          <a:stretch/>
        </p:blipFill>
        <p:spPr>
          <a:xfrm>
            <a:off x="4067944" y="5363676"/>
            <a:ext cx="4921749" cy="1163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Cell Spacing</a:t>
            </a:r>
            <a:endParaRPr lang="bg-BG" dirty="0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Cell Spacing: 格子與格子中間的空白</a:t>
            </a:r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 smtClean="0"/>
              <a:t>­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5" name="Shape 272"/>
          <p:cNvSpPr txBox="1"/>
          <p:nvPr/>
        </p:nvSpPr>
        <p:spPr>
          <a:xfrm>
            <a:off x="3161376" y="2875551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Cell[1,1]</a:t>
            </a:r>
          </a:p>
        </p:txBody>
      </p:sp>
      <p:sp>
        <p:nvSpPr>
          <p:cNvPr id="16" name="Shape 273"/>
          <p:cNvSpPr txBox="1"/>
          <p:nvPr/>
        </p:nvSpPr>
        <p:spPr>
          <a:xfrm>
            <a:off x="5154451" y="4269901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Cell[2,2]</a:t>
            </a:r>
          </a:p>
        </p:txBody>
      </p:sp>
      <p:sp>
        <p:nvSpPr>
          <p:cNvPr id="17" name="Shape 274"/>
          <p:cNvSpPr txBox="1"/>
          <p:nvPr/>
        </p:nvSpPr>
        <p:spPr>
          <a:xfrm>
            <a:off x="5154451" y="2875551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Cell[1,2]</a:t>
            </a:r>
          </a:p>
        </p:txBody>
      </p:sp>
      <p:sp>
        <p:nvSpPr>
          <p:cNvPr id="18" name="Shape 275"/>
          <p:cNvSpPr txBox="1"/>
          <p:nvPr/>
        </p:nvSpPr>
        <p:spPr>
          <a:xfrm>
            <a:off x="3161376" y="4269901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Cell[2,1]</a:t>
            </a:r>
          </a:p>
        </p:txBody>
      </p:sp>
      <p:cxnSp>
        <p:nvCxnSpPr>
          <p:cNvPr id="19" name="Shape 276"/>
          <p:cNvCxnSpPr>
            <a:stCxn id="15" idx="2"/>
            <a:endCxn id="18" idx="0"/>
          </p:cNvCxnSpPr>
          <p:nvPr/>
        </p:nvCxnSpPr>
        <p:spPr>
          <a:xfrm>
            <a:off x="3758676" y="3453350"/>
            <a:ext cx="0" cy="816599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0" name="Shape 277"/>
          <p:cNvCxnSpPr>
            <a:stCxn id="15" idx="3"/>
            <a:endCxn id="17" idx="1"/>
          </p:cNvCxnSpPr>
          <p:nvPr/>
        </p:nvCxnSpPr>
        <p:spPr>
          <a:xfrm>
            <a:off x="4355976" y="3164450"/>
            <a:ext cx="7986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1" name="Shape 278"/>
          <p:cNvCxnSpPr>
            <a:stCxn id="17" idx="2"/>
            <a:endCxn id="16" idx="0"/>
          </p:cNvCxnSpPr>
          <p:nvPr/>
        </p:nvCxnSpPr>
        <p:spPr>
          <a:xfrm>
            <a:off x="5751751" y="3453350"/>
            <a:ext cx="0" cy="816599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2" name="Shape 279"/>
          <p:cNvCxnSpPr>
            <a:stCxn id="18" idx="3"/>
            <a:endCxn id="16" idx="1"/>
          </p:cNvCxnSpPr>
          <p:nvPr/>
        </p:nvCxnSpPr>
        <p:spPr>
          <a:xfrm>
            <a:off x="4355976" y="4558800"/>
            <a:ext cx="7986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3" name="Shape 280"/>
          <p:cNvSpPr/>
          <p:nvPr/>
        </p:nvSpPr>
        <p:spPr>
          <a:xfrm>
            <a:off x="1807089" y="3590926"/>
            <a:ext cx="1802699" cy="53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 Spacing</a:t>
            </a:r>
          </a:p>
        </p:txBody>
      </p:sp>
    </p:spTree>
    <p:extLst>
      <p:ext uri="{BB962C8B-B14F-4D97-AF65-F5344CB8AC3E}">
        <p14:creationId xmlns:p14="http://schemas.microsoft.com/office/powerpoint/2010/main" val="4023826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Cell Padding</a:t>
            </a:r>
            <a:endParaRPr lang="bg-BG" dirty="0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zh-TW" altLang="zh-TW" dirty="0"/>
              <a:t>Cell Padding: 表格內文字與格子邊框的留白</a:t>
            </a:r>
          </a:p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 smtClean="0"/>
              <a:t>­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4" name="Shape 287"/>
          <p:cNvSpPr txBox="1"/>
          <p:nvPr/>
        </p:nvSpPr>
        <p:spPr>
          <a:xfrm>
            <a:off x="2978162" y="3031736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Cell[1,1]</a:t>
            </a:r>
          </a:p>
        </p:txBody>
      </p:sp>
      <p:sp>
        <p:nvSpPr>
          <p:cNvPr id="24" name="Shape 288"/>
          <p:cNvSpPr txBox="1"/>
          <p:nvPr/>
        </p:nvSpPr>
        <p:spPr>
          <a:xfrm>
            <a:off x="4971237" y="4426086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Cell[2,2]</a:t>
            </a:r>
          </a:p>
        </p:txBody>
      </p:sp>
      <p:sp>
        <p:nvSpPr>
          <p:cNvPr id="25" name="Shape 289"/>
          <p:cNvSpPr txBox="1"/>
          <p:nvPr/>
        </p:nvSpPr>
        <p:spPr>
          <a:xfrm>
            <a:off x="4860102" y="2852936"/>
            <a:ext cx="1416899" cy="935400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Cell[1,2]</a:t>
            </a:r>
          </a:p>
        </p:txBody>
      </p:sp>
      <p:sp>
        <p:nvSpPr>
          <p:cNvPr id="26" name="Shape 290"/>
          <p:cNvSpPr txBox="1"/>
          <p:nvPr/>
        </p:nvSpPr>
        <p:spPr>
          <a:xfrm>
            <a:off x="2978162" y="4426086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Cell[2,1]</a:t>
            </a:r>
          </a:p>
        </p:txBody>
      </p:sp>
      <p:cxnSp>
        <p:nvCxnSpPr>
          <p:cNvPr id="27" name="Shape 291"/>
          <p:cNvCxnSpPr>
            <a:stCxn id="14" idx="2"/>
            <a:endCxn id="26" idx="0"/>
          </p:cNvCxnSpPr>
          <p:nvPr/>
        </p:nvCxnSpPr>
        <p:spPr>
          <a:xfrm>
            <a:off x="3575462" y="3609535"/>
            <a:ext cx="0" cy="816599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8" name="Shape 292"/>
          <p:cNvCxnSpPr>
            <a:stCxn id="14" idx="3"/>
            <a:endCxn id="25" idx="1"/>
          </p:cNvCxnSpPr>
          <p:nvPr/>
        </p:nvCxnSpPr>
        <p:spPr>
          <a:xfrm>
            <a:off x="4172762" y="3320635"/>
            <a:ext cx="6873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9" name="Shape 293"/>
          <p:cNvCxnSpPr>
            <a:stCxn id="25" idx="2"/>
            <a:endCxn id="24" idx="0"/>
          </p:cNvCxnSpPr>
          <p:nvPr/>
        </p:nvCxnSpPr>
        <p:spPr>
          <a:xfrm>
            <a:off x="5568552" y="3788336"/>
            <a:ext cx="0" cy="63780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30" name="Shape 294"/>
          <p:cNvCxnSpPr>
            <a:stCxn id="26" idx="3"/>
            <a:endCxn id="24" idx="1"/>
          </p:cNvCxnSpPr>
          <p:nvPr/>
        </p:nvCxnSpPr>
        <p:spPr>
          <a:xfrm>
            <a:off x="4172762" y="4714985"/>
            <a:ext cx="798600" cy="0"/>
          </a:xfrm>
          <a:prstGeom prst="straightConnector1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1" name="Shape 295"/>
          <p:cNvSpPr/>
          <p:nvPr/>
        </p:nvSpPr>
        <p:spPr>
          <a:xfrm>
            <a:off x="1623875" y="3747111"/>
            <a:ext cx="1802699" cy="5319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 Spacing</a:t>
            </a:r>
          </a:p>
        </p:txBody>
      </p:sp>
      <p:sp>
        <p:nvSpPr>
          <p:cNvPr id="32" name="Shape 300"/>
          <p:cNvSpPr/>
          <p:nvPr/>
        </p:nvSpPr>
        <p:spPr>
          <a:xfrm>
            <a:off x="6438325" y="3031736"/>
            <a:ext cx="1752600" cy="577799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EEEEEE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</a:t>
            </a: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 Padding</a:t>
            </a:r>
          </a:p>
        </p:txBody>
      </p:sp>
    </p:spTree>
    <p:extLst>
      <p:ext uri="{BB962C8B-B14F-4D97-AF65-F5344CB8AC3E}">
        <p14:creationId xmlns:p14="http://schemas.microsoft.com/office/powerpoint/2010/main" val="437872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Cell Spacing與Cell Padding</a:t>
            </a:r>
            <a:r>
              <a:rPr lang="zh-TW" altLang="zh-TW" dirty="0" smtClean="0"/>
              <a:t>實驗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956" y="1236220"/>
            <a:ext cx="8066087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&lt;table cellspacing="15" cellpadding="0"&gt;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&lt;td&gt;First&lt;/td&gt;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&lt;td&gt;Second&lt;/td&gt;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&lt;table cellspacing="0" cellpadding="10"&gt;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	&lt;tr&gt;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	</a:t>
            </a:r>
            <a:r>
              <a:rPr lang="it-IT" sz="2000" b="1" noProof="1" smtClean="0">
                <a:latin typeface="Consolas" pitchFamily="49" charset="0"/>
                <a:cs typeface="Consolas" pitchFamily="49" charset="0"/>
              </a:rPr>
              <a:t>   &lt;</a:t>
            </a:r>
            <a:r>
              <a:rPr lang="it-IT" sz="2000" b="1" noProof="1">
                <a:latin typeface="Consolas" pitchFamily="49" charset="0"/>
                <a:cs typeface="Consolas" pitchFamily="49" charset="0"/>
              </a:rPr>
              <a:t>td&gt;First&lt;/td&gt;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     &lt;td&gt;Second&lt;/td&gt;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    &lt;/tr&gt;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>
                <a:latin typeface="Consolas" pitchFamily="49" charset="0"/>
                <a:cs typeface="Consolas" pitchFamily="49" charset="0"/>
              </a:rPr>
              <a:t>&lt;/table&gt;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193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合併格子：Row與Column Span</a:t>
            </a:r>
            <a:endParaRPr lang="bg-BG" dirty="0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228600">
              <a:spcBef>
                <a:spcPts val="0"/>
              </a:spcBef>
            </a:pPr>
            <a:endParaRPr lang="zh-TW" altLang="zh-TW" dirty="0"/>
          </a:p>
          <a:p>
            <a:pPr marL="457200" lvl="0" indent="-228600">
              <a:spcBef>
                <a:spcPts val="0"/>
              </a:spcBef>
            </a:pPr>
            <a:r>
              <a:rPr lang="zh-TW" altLang="zh-TW" dirty="0" smtClean="0"/>
              <a:t>­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40" name="Shape 312"/>
          <p:cNvSpPr txBox="1"/>
          <p:nvPr/>
        </p:nvSpPr>
        <p:spPr>
          <a:xfrm>
            <a:off x="1573268" y="3286080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Cell[1,1]</a:t>
            </a:r>
          </a:p>
        </p:txBody>
      </p:sp>
      <p:sp>
        <p:nvSpPr>
          <p:cNvPr id="41" name="Shape 313"/>
          <p:cNvSpPr txBox="1"/>
          <p:nvPr/>
        </p:nvSpPr>
        <p:spPr>
          <a:xfrm>
            <a:off x="2829493" y="3286080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Cell[1,2]</a:t>
            </a:r>
          </a:p>
        </p:txBody>
      </p:sp>
      <p:sp>
        <p:nvSpPr>
          <p:cNvPr id="42" name="Shape 314"/>
          <p:cNvSpPr txBox="1"/>
          <p:nvPr/>
        </p:nvSpPr>
        <p:spPr>
          <a:xfrm>
            <a:off x="1573280" y="3936455"/>
            <a:ext cx="24507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Cell[2,1]</a:t>
            </a:r>
          </a:p>
        </p:txBody>
      </p:sp>
      <p:sp>
        <p:nvSpPr>
          <p:cNvPr id="43" name="Shape 315"/>
          <p:cNvSpPr txBox="1"/>
          <p:nvPr/>
        </p:nvSpPr>
        <p:spPr>
          <a:xfrm>
            <a:off x="5551056" y="3319680"/>
            <a:ext cx="1194600" cy="12281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Cell[1,1]</a:t>
            </a:r>
          </a:p>
        </p:txBody>
      </p:sp>
      <p:sp>
        <p:nvSpPr>
          <p:cNvPr id="44" name="Shape 316"/>
          <p:cNvSpPr txBox="1"/>
          <p:nvPr/>
        </p:nvSpPr>
        <p:spPr>
          <a:xfrm>
            <a:off x="6843043" y="3970055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Cell[2,2]</a:t>
            </a:r>
          </a:p>
        </p:txBody>
      </p:sp>
      <p:sp>
        <p:nvSpPr>
          <p:cNvPr id="45" name="Shape 317"/>
          <p:cNvSpPr txBox="1"/>
          <p:nvPr/>
        </p:nvSpPr>
        <p:spPr>
          <a:xfrm>
            <a:off x="6843043" y="3319680"/>
            <a:ext cx="1194600" cy="577799"/>
          </a:xfrm>
          <a:prstGeom prst="rect">
            <a:avLst/>
          </a:prstGeom>
          <a:solidFill>
            <a:srgbClr val="00FDC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Cell[1,2]</a:t>
            </a:r>
          </a:p>
        </p:txBody>
      </p:sp>
      <p:sp>
        <p:nvSpPr>
          <p:cNvPr id="46" name="Shape 318"/>
          <p:cNvSpPr txBox="1"/>
          <p:nvPr/>
        </p:nvSpPr>
        <p:spPr>
          <a:xfrm>
            <a:off x="1573281" y="2348880"/>
            <a:ext cx="2450700" cy="9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2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Column </a:t>
            </a:r>
            <a:r>
              <a:rPr lang="zh-TW" altLang="en-US" sz="2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合在一起</a:t>
            </a:r>
            <a:br>
              <a:rPr lang="zh-TW" altLang="en-US" sz="2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altLang="zh-TW" sz="2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colspan="2"</a:t>
            </a:r>
          </a:p>
        </p:txBody>
      </p:sp>
      <p:sp>
        <p:nvSpPr>
          <p:cNvPr id="47" name="Shape 319"/>
          <p:cNvSpPr txBox="1"/>
          <p:nvPr/>
        </p:nvSpPr>
        <p:spPr>
          <a:xfrm>
            <a:off x="5551056" y="2348880"/>
            <a:ext cx="2450700" cy="93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2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Row </a:t>
            </a:r>
            <a:r>
              <a:rPr lang="zh-TW" altLang="en-US" sz="2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合在一起</a:t>
            </a:r>
            <a:br>
              <a:rPr lang="zh-TW" altLang="en-US" sz="2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US" altLang="zh-TW" sz="20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rowspan="2"</a:t>
            </a:r>
          </a:p>
        </p:txBody>
      </p:sp>
      <p:sp>
        <p:nvSpPr>
          <p:cNvPr id="48" name="Shape 320"/>
          <p:cNvSpPr txBox="1"/>
          <p:nvPr/>
        </p:nvSpPr>
        <p:spPr>
          <a:xfrm>
            <a:off x="748656" y="3403230"/>
            <a:ext cx="6957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row1</a:t>
            </a:r>
          </a:p>
        </p:txBody>
      </p:sp>
      <p:sp>
        <p:nvSpPr>
          <p:cNvPr id="49" name="Shape 321"/>
          <p:cNvSpPr txBox="1"/>
          <p:nvPr/>
        </p:nvSpPr>
        <p:spPr>
          <a:xfrm>
            <a:off x="748656" y="4053605"/>
            <a:ext cx="6957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row2</a:t>
            </a:r>
          </a:p>
        </p:txBody>
      </p:sp>
      <p:sp>
        <p:nvSpPr>
          <p:cNvPr id="50" name="Shape 322"/>
          <p:cNvSpPr txBox="1"/>
          <p:nvPr/>
        </p:nvSpPr>
        <p:spPr>
          <a:xfrm>
            <a:off x="4721106" y="3436830"/>
            <a:ext cx="6957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row1</a:t>
            </a:r>
          </a:p>
        </p:txBody>
      </p:sp>
      <p:sp>
        <p:nvSpPr>
          <p:cNvPr id="51" name="Shape 323"/>
          <p:cNvSpPr txBox="1"/>
          <p:nvPr/>
        </p:nvSpPr>
        <p:spPr>
          <a:xfrm>
            <a:off x="4721106" y="4087205"/>
            <a:ext cx="6957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row2</a:t>
            </a:r>
          </a:p>
        </p:txBody>
      </p:sp>
      <p:sp>
        <p:nvSpPr>
          <p:cNvPr id="52" name="Shape 324"/>
          <p:cNvSpPr txBox="1"/>
          <p:nvPr/>
        </p:nvSpPr>
        <p:spPr>
          <a:xfrm>
            <a:off x="1822731" y="4751230"/>
            <a:ext cx="6957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col1</a:t>
            </a:r>
          </a:p>
        </p:txBody>
      </p:sp>
      <p:sp>
        <p:nvSpPr>
          <p:cNvPr id="53" name="Shape 325"/>
          <p:cNvSpPr txBox="1"/>
          <p:nvPr/>
        </p:nvSpPr>
        <p:spPr>
          <a:xfrm>
            <a:off x="3078956" y="4751230"/>
            <a:ext cx="6957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col2</a:t>
            </a:r>
          </a:p>
        </p:txBody>
      </p:sp>
      <p:sp>
        <p:nvSpPr>
          <p:cNvPr id="54" name="Shape 326"/>
          <p:cNvSpPr txBox="1"/>
          <p:nvPr/>
        </p:nvSpPr>
        <p:spPr>
          <a:xfrm>
            <a:off x="5800506" y="4751230"/>
            <a:ext cx="6957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col1</a:t>
            </a:r>
          </a:p>
        </p:txBody>
      </p:sp>
      <p:sp>
        <p:nvSpPr>
          <p:cNvPr id="55" name="Shape 327"/>
          <p:cNvSpPr txBox="1"/>
          <p:nvPr/>
        </p:nvSpPr>
        <p:spPr>
          <a:xfrm>
            <a:off x="7092506" y="4751230"/>
            <a:ext cx="695700" cy="3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altLang="zh-TW" sz="1400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col2</a:t>
            </a:r>
          </a:p>
        </p:txBody>
      </p:sp>
    </p:spTree>
    <p:extLst>
      <p:ext uri="{BB962C8B-B14F-4D97-AF65-F5344CB8AC3E}">
        <p14:creationId xmlns:p14="http://schemas.microsoft.com/office/powerpoint/2010/main" val="34403139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動動手</a:t>
            </a:r>
            <a:endParaRPr lang="bg-BG" dirty="0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0" indent="-228600">
              <a:spcBef>
                <a:spcPts val="0"/>
              </a:spcBef>
            </a:pPr>
            <a:endParaRPr lang="zh-TW" altLang="zh-TW" dirty="0" smtClean="0"/>
          </a:p>
          <a:p>
            <a:pPr marL="457200" indent="-228600">
              <a:spcBef>
                <a:spcPts val="0"/>
              </a:spcBef>
            </a:pPr>
            <a:r>
              <a:rPr lang="zh-TW" altLang="zh-TW" dirty="0" smtClean="0"/>
              <a:t>­</a:t>
            </a:r>
            <a:r>
              <a:rPr lang="zh-TW" altLang="zh-TW" dirty="0"/>
              <a:t>做出一個如圖的表格</a:t>
            </a:r>
          </a:p>
          <a:p>
            <a:pPr marL="228600" lvl="0" indent="0">
              <a:spcBef>
                <a:spcPts val="0"/>
              </a:spcBef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21" name="Shape 3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04987" y="2609825"/>
            <a:ext cx="5534025" cy="2619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7996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900218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表單</a:t>
            </a:r>
            <a:r>
              <a:rPr lang="en-US" altLang="zh-TW" sz="32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&lt;</a:t>
            </a:r>
            <a:r>
              <a:rPr lang="zh-TW" sz="32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form</a:t>
            </a:r>
            <a:r>
              <a:rPr lang="en-US" altLang="zh-TW" sz="32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&gt;</a:t>
            </a:r>
            <a:endParaRPr lang="zh-TW" sz="32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用以與使用者互動與接收資料的介面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基本元素：</a:t>
            </a:r>
          </a:p>
          <a:p>
            <a:pPr lvl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</a:pPr>
            <a:r>
              <a:rPr 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text</a:t>
            </a:r>
          </a:p>
          <a:p>
            <a:pPr lvl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</a:pPr>
            <a:r>
              <a:rPr 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check box</a:t>
            </a:r>
          </a:p>
          <a:p>
            <a:pPr lvl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</a:pPr>
            <a:r>
              <a:rPr 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radio button</a:t>
            </a:r>
          </a:p>
          <a:p>
            <a:pPr lvl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</a:pPr>
            <a:r>
              <a:rPr lang="zh-TW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button</a:t>
            </a:r>
          </a:p>
        </p:txBody>
      </p:sp>
    </p:spTree>
    <p:extLst>
      <p:ext uri="{BB962C8B-B14F-4D97-AF65-F5344CB8AC3E}">
        <p14:creationId xmlns:p14="http://schemas.microsoft.com/office/powerpoint/2010/main" val="24464792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 txBox="1">
            <a:spLocks noGrp="1"/>
          </p:cNvSpPr>
          <p:nvPr>
            <p:ph type="title"/>
          </p:nvPr>
        </p:nvSpPr>
        <p:spPr>
          <a:xfrm>
            <a:off x="1" y="-27384"/>
            <a:ext cx="9144000" cy="864096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表單</a:t>
            </a:r>
            <a:r>
              <a:rPr lang="en-US" altLang="zh-TW" sz="32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&lt;</a:t>
            </a:r>
            <a:r>
              <a:rPr lang="zh-TW" sz="32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form</a:t>
            </a:r>
            <a:r>
              <a:rPr lang="en-US" altLang="zh-TW" sz="3200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&gt;</a:t>
            </a:r>
            <a:endParaRPr lang="zh-TW" sz="3200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  <a:cs typeface="+mj-cs"/>
            </a:endParaRPr>
          </a:p>
        </p:txBody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表單皆以form標籤開頭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&lt;form&gt;&lt;/form</a:t>
            </a:r>
            <a:r>
              <a:rPr lang="zh-TW" sz="2600" b="1" dirty="0" smtClean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&gt;</a:t>
            </a:r>
            <a:endParaRPr lang="en-US" altLang="zh-TW" sz="2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endParaRPr lang="zh-TW" sz="2600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例如：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&lt;form name="myForm" method="post" action="path/to/serverside-script.php"&gt;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 …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9565446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936104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文字輸入方塊</a:t>
            </a:r>
          </a:p>
        </p:txBody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單行文字輸入：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type="text" name="FirstName" value="僅可輸入單行文字" /&gt;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多行文字輸入：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&lt;textarea name="Comments"&gt;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這裡可以打多行文字&lt;/textarea&gt;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隱藏欄位：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type="hidden" name="Account" value="這裡是隱藏欄位" /&gt;</a:t>
            </a:r>
          </a:p>
        </p:txBody>
      </p:sp>
    </p:spTree>
    <p:extLst>
      <p:ext uri="{BB962C8B-B14F-4D97-AF65-F5344CB8AC3E}">
        <p14:creationId xmlns:p14="http://schemas.microsoft.com/office/powerpoint/2010/main" val="22839081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第一個小</a:t>
            </a:r>
            <a:r>
              <a:rPr lang="zh-TW" altLang="en-US" dirty="0" smtClean="0"/>
              <a:t>網頁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   &lt;p&gt;</a:t>
            </a:r>
            <a:r>
              <a:rPr lang="en-US" sz="2400" b="1" noProof="1" smtClean="0">
                <a:latin typeface="Consolas" pitchFamily="49" charset="0"/>
                <a:cs typeface="Consolas" pitchFamily="49" charset="0"/>
              </a:rPr>
              <a:t>Hello World</a:t>
            </a: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82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936104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欄位集合：fieldset</a:t>
            </a:r>
          </a:p>
        </p:txBody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將多個欄位群組在一起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legend:欄位集合的title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748200" y="2276872"/>
            <a:ext cx="8084100" cy="41508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&lt;form method="post" action="form.aspx"&gt;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 &lt;fieldset&gt;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	&lt;legend&gt;Client Details&lt;/legend&gt;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	&lt;input type="text" id="Name" /&gt;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	&lt;input type="text" id="Phone" /&gt;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 &lt;/fieldset&gt;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 &lt;fieldset&gt;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	&lt;legend&gt;Order Details&lt;/legend&gt;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	&lt;input type="text" id="Quantity" /&gt;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	&lt;textarea cols="40" rows="10"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       id="Remarks"&gt;&lt;/textarea&gt;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   &lt;/fieldset&gt;</a:t>
            </a:r>
          </a:p>
          <a:p>
            <a:pPr marL="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zh-TW" sz="2000" b="1" dirty="0">
                <a:solidFill>
                  <a:schemeClr val="tx1"/>
                </a:solidFill>
                <a:latin typeface="Consolas" pitchFamily="49" charset="0"/>
                <a:ea typeface="+mn-ea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19427022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936104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選擇欄位</a:t>
            </a:r>
          </a:p>
        </p:txBody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checkbox: 核取方塊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type="checkbox" name="fruit" value="apple" /&gt;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endParaRPr lang="zh-TW" sz="2600" b="1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radio buttons: 選項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type="radio" name="title" value="Mr." /&gt;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endParaRPr lang="zh-TW" sz="2600" b="1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radio buttons 單選：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type="radio" name="city" value="Lom" /&gt;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type="radio" name="city"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val="16691993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936104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下拉選單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select下拉選單:</a:t>
            </a:r>
          </a:p>
          <a:p>
            <a:pPr lvl="1"/>
            <a:r>
              <a:rPr lang="zh-TW"/>
              <a:t>select包含數個option</a:t>
            </a:r>
          </a:p>
          <a:p>
            <a:pPr lvl="1"/>
            <a:r>
              <a:rPr lang="zh-TW"/>
              <a:t>被選到項目加上屬性selected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&lt;select name="gender"&gt;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&lt;option value="Value 1"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  selected="selected"&gt;Male&lt;/option&gt;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&lt;option value="Value 2"&gt;Female&lt;/option&gt;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&lt;option value="Value 3"&gt;Other&lt;/option&gt;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230232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1008112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下拉選單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多選的下拉選單：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透過multiple屬性，可讓選單變成不只一行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例如：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&lt;select name="products" multiple="multiple"&gt;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&lt;option value="Value 1"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  selected="selected"&gt;keyboard&lt;/option&gt;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&lt;option value="Value 2"&gt;mouse&lt;/option&gt;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&lt;option value="Value 3"&gt;speakers&lt;/option&gt;</a:t>
            </a:r>
            <a:b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32392185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1008112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按鈕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送出按鈕：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type="submit" name="submitBtn" value="Apply Now" /&gt;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重設按鈕：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type="reset" name="resetBtn" value="Reset the form" /&gt;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影像按鈕：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type="image" src="submit.gif" name="submitBtn" alt="Submit" /&gt;</a:t>
            </a:r>
          </a:p>
        </p:txBody>
      </p:sp>
    </p:spTree>
    <p:extLst>
      <p:ext uri="{BB962C8B-B14F-4D97-AF65-F5344CB8AC3E}">
        <p14:creationId xmlns:p14="http://schemas.microsoft.com/office/powerpoint/2010/main" val="3899186035"/>
      </p:ext>
    </p:extLst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1080120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其他控制項</a:t>
            </a:r>
          </a:p>
        </p:txBody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檔案上傳欄位：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type="file" name="photo" /&gt;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表單屬性修改為：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&lt;form enctype="multipart/form-data"&gt;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…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  &lt;input type="file" name="photo" /&gt;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…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4218019906"/>
      </p:ext>
    </p:extLst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1008112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其他控制項</a:t>
            </a:r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標籤與欄位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&lt;label for="fn"&gt;First Name&lt;/label&gt;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&lt;input type="text" id="fn" /&gt;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將標籤關連到某個欄位，除了當標籤的文字說明外，也常用於表單驗證資料時使用。</a:t>
            </a:r>
          </a:p>
        </p:txBody>
      </p:sp>
    </p:spTree>
    <p:extLst>
      <p:ext uri="{BB962C8B-B14F-4D97-AF65-F5344CB8AC3E}">
        <p14:creationId xmlns:p14="http://schemas.microsoft.com/office/powerpoint/2010/main" val="3630254276"/>
      </p:ext>
    </p:extLst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其他標籤</a:t>
            </a:r>
            <a:endParaRPr lang="en-US" dirty="0" smtClean="0"/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&lt;</a:t>
            </a:r>
            <a:r>
              <a:rPr lang="en-US" dirty="0" err="1" smtClean="0"/>
              <a:t>hr</a:t>
            </a:r>
            <a:r>
              <a:rPr lang="en-US" dirty="0" smtClean="0"/>
              <a:t> /&gt;: </a:t>
            </a:r>
            <a:r>
              <a:rPr lang="zh-TW" altLang="en-US" dirty="0" smtClean="0"/>
              <a:t>水平線標籤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&lt;center&gt;&lt;/center&gt;: </a:t>
            </a:r>
            <a:r>
              <a:rPr lang="zh-TW" altLang="en-US" dirty="0" smtClean="0"/>
              <a:t>置中標籤，已不建議使用</a:t>
            </a:r>
            <a:r>
              <a:rPr lang="en-US" dirty="0" smtClean="0"/>
              <a:t>!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&lt;font&gt;&lt;/font&gt;: </a:t>
            </a:r>
            <a:r>
              <a:rPr lang="zh-TW" altLang="en-US" dirty="0" smtClean="0"/>
              <a:t>字型標籤，已不建議使用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45318" y="1813714"/>
            <a:ext cx="7853364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45318" y="3178448"/>
            <a:ext cx="7853364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45318" y="450912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  <p:extLst>
      <p:ext uri="{BB962C8B-B14F-4D97-AF65-F5344CB8AC3E}">
        <p14:creationId xmlns:p14="http://schemas.microsoft.com/office/powerpoint/2010/main" val="371100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其他標籤</a:t>
            </a:r>
            <a:r>
              <a:rPr lang="en-US" dirty="0" smtClean="0"/>
              <a:t>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806" y="1412776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6897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zh-TW" altLang="en-US" dirty="0" smtClean="0"/>
              <a:t>特殊字元</a:t>
            </a:r>
            <a:endParaRPr lang="en-US" dirty="0"/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/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/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/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/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79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64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架構</a:t>
            </a:r>
            <a:r>
              <a:rPr lang="zh-TW" altLang="en-US" dirty="0"/>
              <a:t>圖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</p:nvPr>
        </p:nvGraphicFramePr>
        <p:xfrm>
          <a:off x="250825" y="1059674"/>
          <a:ext cx="8642350" cy="561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93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特殊字元</a:t>
            </a:r>
            <a:r>
              <a:rPr lang="en-US" dirty="0" smtClean="0"/>
              <a:t>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645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 </a:t>
            </a:r>
            <a:r>
              <a:rPr lang="zh-TW" altLang="en-US" dirty="0"/>
              <a:t>特殊字元</a:t>
            </a:r>
            <a:r>
              <a:rPr lang="en-US" dirty="0" smtClean="0"/>
              <a:t>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6577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1008112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HTML5的語意標籤</a:t>
            </a:r>
          </a:p>
        </p:txBody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舊版HTML用</a:t>
            </a:r>
          </a:p>
          <a:p>
            <a:pPr lvl="1"/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 class="article"&gt;表達文章的區塊</a:t>
            </a:r>
          </a:p>
          <a:p>
            <a:pPr lvl="1"/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 class="nav"&gt;表達導覽列的區塊</a:t>
            </a:r>
          </a:p>
          <a:p>
            <a:pPr lvl="1"/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 class="section"&gt;表達段落的區</a:t>
            </a:r>
            <a:r>
              <a:rPr 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塊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HTML5用</a:t>
            </a:r>
          </a:p>
          <a:p>
            <a:pPr lvl="1"/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&lt;article&gt;</a:t>
            </a:r>
          </a:p>
          <a:p>
            <a:pPr lvl="1"/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&lt;nav&gt;</a:t>
            </a:r>
          </a:p>
          <a:p>
            <a:pPr lvl="1"/>
            <a:r>
              <a:rPr 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&lt;section&gt;</a:t>
            </a:r>
          </a:p>
        </p:txBody>
      </p:sp>
    </p:spTree>
    <p:extLst>
      <p:ext uri="{BB962C8B-B14F-4D97-AF65-F5344CB8AC3E}">
        <p14:creationId xmlns:p14="http://schemas.microsoft.com/office/powerpoint/2010/main" val="82682679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1008112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HTML5的新標籤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用於表現頁面結構的標籤</a:t>
            </a:r>
          </a:p>
          <a:p>
            <a:pPr lvl="1"/>
            <a:r>
              <a:rPr lang="zh-TW" dirty="0"/>
              <a:t>header</a:t>
            </a:r>
          </a:p>
          <a:p>
            <a:pPr lvl="1"/>
            <a:r>
              <a:rPr lang="zh-TW" dirty="0"/>
              <a:t>footer</a:t>
            </a:r>
          </a:p>
          <a:p>
            <a:pPr lvl="1"/>
            <a:r>
              <a:rPr lang="zh-TW" dirty="0"/>
              <a:t>nav</a:t>
            </a:r>
          </a:p>
          <a:p>
            <a:pPr lvl="1"/>
            <a:r>
              <a:rPr lang="zh-TW" dirty="0"/>
              <a:t>aside</a:t>
            </a:r>
          </a:p>
          <a:p>
            <a:pPr lvl="1"/>
            <a:r>
              <a:rPr lang="zh-TW" dirty="0"/>
              <a:t>article</a:t>
            </a:r>
          </a:p>
          <a:p>
            <a:pPr lvl="1"/>
            <a:r>
              <a:rPr lang="zh-TW" dirty="0"/>
              <a:t>section</a:t>
            </a:r>
          </a:p>
        </p:txBody>
      </p:sp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950" y="1476868"/>
            <a:ext cx="2642900" cy="45306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線接點 2"/>
          <p:cNvCxnSpPr/>
          <p:nvPr/>
        </p:nvCxnSpPr>
        <p:spPr>
          <a:xfrm>
            <a:off x="2483768" y="3356992"/>
            <a:ext cx="3456384" cy="504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2267744" y="2204864"/>
            <a:ext cx="3312368" cy="3802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2267744" y="1916832"/>
            <a:ext cx="302433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2123728" y="2996952"/>
            <a:ext cx="3043222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3379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1008112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HTML5的新標籤</a:t>
            </a:r>
          </a:p>
        </p:txBody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用於多媒體相關的標籤</a:t>
            </a:r>
          </a:p>
          <a:p>
            <a:pPr lvl="1"/>
            <a:r>
              <a:rPr lang="zh-TW"/>
              <a:t>canvas</a:t>
            </a:r>
          </a:p>
          <a:p>
            <a:pPr lvl="1"/>
            <a:r>
              <a:rPr lang="zh-TW"/>
              <a:t>video</a:t>
            </a:r>
          </a:p>
          <a:p>
            <a:pPr lvl="1"/>
            <a:r>
              <a:rPr lang="zh-TW"/>
              <a:t>audio</a:t>
            </a:r>
          </a:p>
          <a:p>
            <a:pPr lvl="1"/>
            <a:r>
              <a:rPr lang="zh-TW"/>
              <a:t>figure</a:t>
            </a:r>
          </a:p>
          <a:p>
            <a:pPr lvl="1"/>
            <a:r>
              <a:rPr lang="zh-TW"/>
              <a:t>figcaption</a:t>
            </a:r>
          </a:p>
          <a:p>
            <a:pPr lvl="1"/>
            <a:r>
              <a:rPr lang="zh-TW"/>
              <a:t>source</a:t>
            </a:r>
          </a:p>
          <a:p>
            <a:pPr lvl="1"/>
            <a:r>
              <a:rPr lang="zh-TW"/>
              <a:t>embeded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276" y="2558401"/>
            <a:ext cx="2959499" cy="2367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08529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title"/>
          </p:nvPr>
        </p:nvSpPr>
        <p:spPr>
          <a:xfrm>
            <a:off x="0" y="-27384"/>
            <a:ext cx="9143999" cy="972226"/>
          </a:xfrm>
          <a:prstGeom prst="rect">
            <a:avLst/>
          </a:prstGeom>
          <a:solidFill>
            <a:srgbClr val="52C8C4"/>
          </a:solidFill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spcBef>
                <a:spcPct val="0"/>
              </a:spcBef>
            </a:pPr>
            <a:r>
              <a:rPr lang="zh-TW" sz="3200" b="1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  <a:cs typeface="+mj-cs"/>
              </a:rPr>
              <a:t>HTML5的其他標籤</a:t>
            </a:r>
          </a:p>
        </p:txBody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311701" y="1266801"/>
            <a:ext cx="8520599" cy="495079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marL="457200" indent="-228600">
              <a:buClr>
                <a:schemeClr val="accent6"/>
              </a:buClr>
              <a:buFont typeface="Arial" pitchFamily="34" charset="0"/>
            </a:pP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  <a:t>可以參閱HTML5 Cheat Sheet</a:t>
            </a:r>
            <a:b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</a:rPr>
            </a:br>
            <a:r>
              <a:rPr lang="zh-TW" sz="2600" b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+mn-cs"/>
                <a:hlinkClick r:id="rId3"/>
              </a:rPr>
              <a:t>http://makeawebsitehub.com/the-html-5-mega-cheat-sheet/</a:t>
            </a:r>
          </a:p>
          <a:p>
            <a:pPr marL="457200" indent="-228600">
              <a:buClr>
                <a:schemeClr val="accent6"/>
              </a:buClr>
              <a:buFont typeface="Arial" pitchFamily="34" charset="0"/>
            </a:pPr>
            <a:endParaRPr sz="2600" b="1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+mn-cs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399" y="3087433"/>
            <a:ext cx="3651205" cy="37705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2543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動動手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292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架構</a:t>
            </a:r>
            <a:r>
              <a:rPr lang="zh-TW" altLang="en-US" dirty="0"/>
              <a:t>圖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graphicFrame>
        <p:nvGraphicFramePr>
          <p:cNvPr id="3" name="內容版面配置區 2"/>
          <p:cNvGraphicFramePr>
            <a:graphicFrameLocks noGrp="1"/>
          </p:cNvGraphicFramePr>
          <p:nvPr>
            <p:ph idx="1"/>
          </p:nvPr>
        </p:nvGraphicFramePr>
        <p:xfrm>
          <a:off x="250825" y="1059674"/>
          <a:ext cx="8642350" cy="5616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5931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建構</a:t>
            </a:r>
            <a:r>
              <a:rPr lang="zh-TW" altLang="en-US" dirty="0" smtClean="0"/>
              <a:t>一個</a:t>
            </a:r>
            <a:r>
              <a:rPr lang="zh-TW" altLang="en-US" dirty="0"/>
              <a:t>食</a:t>
            </a:r>
            <a:r>
              <a:rPr lang="zh-TW" altLang="en-US" dirty="0" smtClean="0"/>
              <a:t>記網頁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Homework1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444" y="404664"/>
            <a:ext cx="4512502" cy="3384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274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任務需求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需求</a:t>
            </a:r>
            <a:r>
              <a:rPr lang="zh-TW" altLang="en-US" dirty="0"/>
              <a:t>項目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整理近期去</a:t>
            </a:r>
            <a:r>
              <a:rPr lang="zh-TW" altLang="en-US" dirty="0"/>
              <a:t>吃的好吃餐廳的美食</a:t>
            </a:r>
            <a:r>
              <a:rPr lang="zh-TW" altLang="en-US" dirty="0" smtClean="0"/>
              <a:t>照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設計食記網頁的草圖，大致包含地點，時間，個人讚或不讚，或其他你認為應該食記文中該出現的東西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草圖必須說明使用的標籤，你亦可以使用紙筆拍照上傳</a:t>
            </a:r>
            <a:endParaRPr lang="en-US" altLang="zh-TW" dirty="0" smtClean="0"/>
          </a:p>
          <a:p>
            <a:pPr lvl="1"/>
            <a:r>
              <a:rPr lang="zh-TW" altLang="en-US" dirty="0"/>
              <a:t>完成網頁需上</a:t>
            </a:r>
            <a:r>
              <a:rPr lang="zh-TW" altLang="en-US" dirty="0" smtClean="0"/>
              <a:t>傳到自己的</a:t>
            </a:r>
            <a:r>
              <a:rPr lang="en-US" altLang="zh-TW" dirty="0" smtClean="0"/>
              <a:t>GitHub</a:t>
            </a:r>
            <a:endParaRPr lang="zh-TW" altLang="en-US" dirty="0"/>
          </a:p>
        </p:txBody>
      </p:sp>
      <p:pic>
        <p:nvPicPr>
          <p:cNvPr id="9218" name="Picture 2" descr="http://www.sitmguna.in/wp-content/uploads/2015/02/post-your-Requireme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539574"/>
            <a:ext cx="3070870" cy="233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936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   &lt;p&gt;Hello World&lt;/p&gt;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第一個小網頁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</p:spTree>
    <p:extLst>
      <p:ext uri="{BB962C8B-B14F-4D97-AF65-F5344CB8AC3E}">
        <p14:creationId xmlns:p14="http://schemas.microsoft.com/office/powerpoint/2010/main" val="122607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</a:t>
            </a:r>
            <a:r>
              <a:rPr lang="zh-TW" altLang="en-US" dirty="0" smtClean="0"/>
              <a:t>構個人履歷網頁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Homework2</a:t>
            </a:r>
            <a:endParaRPr lang="zh-TW" altLang="en-US" dirty="0"/>
          </a:p>
        </p:txBody>
      </p:sp>
      <p:pic>
        <p:nvPicPr>
          <p:cNvPr id="5" name="Picture 2" descr="http://webdesignledger.com/wp-content/uploads/2010/09/portfolios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692696"/>
            <a:ext cx="4081153" cy="25922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793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任務需求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打造</a:t>
            </a:r>
            <a:r>
              <a:rPr lang="zh-TW" altLang="en-US" dirty="0"/>
              <a:t>一個個人的履歷</a:t>
            </a:r>
            <a:r>
              <a:rPr lang="zh-TW" altLang="en-US" dirty="0" smtClean="0"/>
              <a:t>網頁</a:t>
            </a:r>
            <a:endParaRPr lang="en-US" altLang="zh-TW" dirty="0" smtClean="0"/>
          </a:p>
          <a:p>
            <a:r>
              <a:rPr lang="zh-TW" altLang="en-US" dirty="0"/>
              <a:t>需求項目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個人簡介，學經歷</a:t>
            </a:r>
            <a:endParaRPr lang="en-US" altLang="zh-TW" dirty="0"/>
          </a:p>
          <a:p>
            <a:pPr lvl="1"/>
            <a:r>
              <a:rPr lang="zh-TW" altLang="en-US" dirty="0" smtClean="0"/>
              <a:t>工作經驗，作品集等</a:t>
            </a:r>
            <a:endParaRPr lang="en-US" altLang="zh-TW" dirty="0" smtClean="0"/>
          </a:p>
          <a:p>
            <a:pPr lvl="1"/>
            <a:r>
              <a:rPr lang="zh-TW" altLang="en-US" dirty="0"/>
              <a:t>不</a:t>
            </a:r>
            <a:r>
              <a:rPr lang="zh-TW" altLang="en-US" dirty="0" smtClean="0"/>
              <a:t>需要</a:t>
            </a:r>
            <a:r>
              <a:rPr lang="zh-TW" altLang="en-US" dirty="0"/>
              <a:t>特別去</a:t>
            </a:r>
            <a:r>
              <a:rPr lang="zh-TW" altLang="en-US" dirty="0" smtClean="0"/>
              <a:t>排版</a:t>
            </a:r>
            <a:endParaRPr lang="en-US" altLang="zh-TW" dirty="0" smtClean="0"/>
          </a:p>
          <a:p>
            <a:pPr lvl="1"/>
            <a:r>
              <a:rPr lang="zh-TW" altLang="en-US" dirty="0"/>
              <a:t>內容可以</a:t>
            </a:r>
            <a:r>
              <a:rPr lang="zh-TW" altLang="en-US" dirty="0" smtClean="0"/>
              <a:t>參考：</a:t>
            </a:r>
          </a:p>
        </p:txBody>
      </p:sp>
      <p:pic>
        <p:nvPicPr>
          <p:cNvPr id="6146" name="Picture 2" descr="http://upload.wikimedia.org/wikipedia/commons/thumb/c/cc/Resume.pdf/page1-593px-Resume.pdf.jpg?zoom=1.5&amp;resize=593%2C7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796" y="1064493"/>
            <a:ext cx="4479204" cy="579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87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下回</a:t>
            </a:r>
            <a:r>
              <a:rPr lang="zh-TW" altLang="en-US" dirty="0" smtClean="0"/>
              <a:t>預告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介紹基本的</a:t>
            </a:r>
            <a:r>
              <a:rPr lang="en-US" altLang="zh-TW" dirty="0" smtClean="0"/>
              <a:t>CSS</a:t>
            </a:r>
          </a:p>
          <a:p>
            <a:r>
              <a:rPr lang="zh-TW" altLang="en-US" dirty="0"/>
              <a:t>編輯</a:t>
            </a:r>
            <a:r>
              <a:rPr lang="en-US" altLang="zh-TW" dirty="0"/>
              <a:t>CSS</a:t>
            </a:r>
            <a:r>
              <a:rPr lang="zh-TW" altLang="en-US" dirty="0" smtClean="0"/>
              <a:t>檔</a:t>
            </a:r>
            <a:endParaRPr lang="en-US" altLang="zh-TW" dirty="0" smtClean="0"/>
          </a:p>
        </p:txBody>
      </p:sp>
      <p:pic>
        <p:nvPicPr>
          <p:cNvPr id="2050" name="Picture 2" descr="http://www.gfi.com/blog/wp-content/uploads/2014/01/what-nex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780" y="3212976"/>
            <a:ext cx="4484440" cy="2816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424351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下次見！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http://blog.smartbear.com/wp-content/uploads/2013/05/Goodbye-Silverligh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462" y="436829"/>
            <a:ext cx="4575076" cy="31007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2478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TM04033923[[fn=深度]]</Template>
  <TotalTime>5686</TotalTime>
  <Words>5895</Words>
  <Application>Microsoft Office PowerPoint</Application>
  <PresentationFormat>如螢幕大小 (4:3)</PresentationFormat>
  <Paragraphs>1113</Paragraphs>
  <Slides>93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93</vt:i4>
      </vt:variant>
    </vt:vector>
  </HeadingPairs>
  <TitlesOfParts>
    <vt:vector size="107" baseType="lpstr">
      <vt:lpstr>YaHei Consolas Hybrid</vt:lpstr>
      <vt:lpstr>微軟正黑體</vt:lpstr>
      <vt:lpstr>微軟正黑體</vt:lpstr>
      <vt:lpstr>新細明體</vt:lpstr>
      <vt:lpstr>Arial</vt:lpstr>
      <vt:lpstr>Calibri</vt:lpstr>
      <vt:lpstr>Cambria</vt:lpstr>
      <vt:lpstr>Consolas</vt:lpstr>
      <vt:lpstr>Corbel</vt:lpstr>
      <vt:lpstr>Courier New</vt:lpstr>
      <vt:lpstr>Times New Roman</vt:lpstr>
      <vt:lpstr>Wingdings</vt:lpstr>
      <vt:lpstr>Wingdings 2</vt:lpstr>
      <vt:lpstr>Office 佈景主題</vt:lpstr>
      <vt:lpstr>PowerPoint 簡報</vt:lpstr>
      <vt:lpstr>Sublime常用快速鍵</vt:lpstr>
      <vt:lpstr>Outline</vt:lpstr>
      <vt:lpstr>第一個小網頁</vt:lpstr>
      <vt:lpstr>HTML文件的基本架構</vt:lpstr>
      <vt:lpstr>文件的必要標籤</vt:lpstr>
      <vt:lpstr>第一個小網頁</vt:lpstr>
      <vt:lpstr>架構圖</vt:lpstr>
      <vt:lpstr>第一個小網頁</vt:lpstr>
      <vt:lpstr>第一個小網頁: head區段</vt:lpstr>
      <vt:lpstr>第一個小網頁: Body區段</vt:lpstr>
      <vt:lpstr>The &lt;head&gt; Section</vt:lpstr>
      <vt:lpstr>&lt;head&gt; Section: &lt;title&gt; tag</vt:lpstr>
      <vt:lpstr>&lt;head&gt; Section: &lt;meta&gt;</vt:lpstr>
      <vt:lpstr>&lt;head&gt;中的的&lt;script&gt;</vt:lpstr>
      <vt:lpstr>&lt;script&gt; – Example</vt:lpstr>
      <vt:lpstr>&lt;head&gt;中的&lt;style&gt;</vt:lpstr>
      <vt:lpstr>註解標籤&lt;!-- --&gt;</vt:lpstr>
      <vt:lpstr>&lt;body&gt;</vt:lpstr>
      <vt:lpstr>Html的基本標籤</vt:lpstr>
      <vt:lpstr>基本標籤一</vt:lpstr>
      <vt:lpstr>標籤屬性: Attributes</vt:lpstr>
      <vt:lpstr>圖片標籤：&lt;img&gt;</vt:lpstr>
      <vt:lpstr>&lt;img&gt; 不一定只是放相對路徑</vt:lpstr>
      <vt:lpstr>萬一URL壞掉怎麼辦</vt:lpstr>
      <vt:lpstr>&lt;img&gt;如何調整大小</vt:lpstr>
      <vt:lpstr>瀏覽器跟圖片是怎麼一起運作(1)</vt:lpstr>
      <vt:lpstr>瀏覽器跟圖片是怎麼一起運作(2)</vt:lpstr>
      <vt:lpstr>瀏覽器跟圖片是怎麼一起運作(3)</vt:lpstr>
      <vt:lpstr>瀏覽器跟圖片是怎麼一起運作(4)</vt:lpstr>
      <vt:lpstr>該使用怎樣的檔案格式</vt:lpstr>
      <vt:lpstr>超連結標籤：&lt;a&gt;(1)</vt:lpstr>
      <vt:lpstr>絕對路徑與相對路徑</vt:lpstr>
      <vt:lpstr>相對路徑</vt:lpstr>
      <vt:lpstr>超連結標籤：&lt;a&gt;(2)</vt:lpstr>
      <vt:lpstr>超連結標籤：&lt;a&gt;(3)</vt:lpstr>
      <vt:lpstr>超連結標籤：&lt;a&gt;– Example</vt:lpstr>
      <vt:lpstr>超連結標籤：&lt;a&gt;– Example (2)</vt:lpstr>
      <vt:lpstr>超連結標籤：&lt;a&gt;與 Section</vt:lpstr>
      <vt:lpstr>連結到同一份文件 – Example </vt:lpstr>
      <vt:lpstr>連結到同一份文件– Example (2) </vt:lpstr>
      <vt:lpstr>文字格式標籤</vt:lpstr>
      <vt:lpstr>用&lt;q&gt;或&lt;blockquote&gt;來標記引用</vt:lpstr>
      <vt:lpstr>用&lt;q&gt;或&lt;blockquote&gt;來標記引用</vt:lpstr>
      <vt:lpstr>文字格式標籤– Example</vt:lpstr>
      <vt:lpstr>文字格式標籤– Example (2)</vt:lpstr>
      <vt:lpstr>基本標籤二</vt:lpstr>
      <vt:lpstr>&lt;div&gt;</vt:lpstr>
      <vt:lpstr>&lt;span&gt;</vt:lpstr>
      <vt:lpstr>block 與 inline元素</vt:lpstr>
      <vt:lpstr>基本標籤二– Example </vt:lpstr>
      <vt:lpstr>基本標籤二– Example (2)</vt:lpstr>
      <vt:lpstr>建立清單用的標籤li , ol, ul</vt:lpstr>
      <vt:lpstr>&lt;ol&gt;</vt:lpstr>
      <vt:lpstr>&lt;ul&gt;</vt:lpstr>
      <vt:lpstr>定義Definition清單: &lt;dl&gt; tag</vt:lpstr>
      <vt:lpstr>Lists – Example</vt:lpstr>
      <vt:lpstr>表格: &lt;table&gt;</vt:lpstr>
      <vt:lpstr>table – Example</vt:lpstr>
      <vt:lpstr>符合語意的表格</vt:lpstr>
      <vt:lpstr>符合語意的表格– Example</vt:lpstr>
      <vt:lpstr>Cell Spacing</vt:lpstr>
      <vt:lpstr>Cell Padding</vt:lpstr>
      <vt:lpstr>Cell Spacing與Cell Padding實驗</vt:lpstr>
      <vt:lpstr>合併格子：Row與Column Span</vt:lpstr>
      <vt:lpstr>動動手</vt:lpstr>
      <vt:lpstr>表單&lt;form&gt;</vt:lpstr>
      <vt:lpstr>表單&lt;form&gt;</vt:lpstr>
      <vt:lpstr>文字輸入方塊</vt:lpstr>
      <vt:lpstr>欄位集合：fieldset</vt:lpstr>
      <vt:lpstr>選擇欄位</vt:lpstr>
      <vt:lpstr>下拉選單</vt:lpstr>
      <vt:lpstr>下拉選單</vt:lpstr>
      <vt:lpstr>按鈕</vt:lpstr>
      <vt:lpstr>其他控制項</vt:lpstr>
      <vt:lpstr>其他控制項</vt:lpstr>
      <vt:lpstr>其他標籤</vt:lpstr>
      <vt:lpstr>其他標籤– Example</vt:lpstr>
      <vt:lpstr>HTML 特殊字元</vt:lpstr>
      <vt:lpstr>HTML 特殊字元– Example</vt:lpstr>
      <vt:lpstr>HTML 特殊字元– Example (2)</vt:lpstr>
      <vt:lpstr>HTML5的語意標籤</vt:lpstr>
      <vt:lpstr>HTML5的新標籤</vt:lpstr>
      <vt:lpstr>HTML5的新標籤</vt:lpstr>
      <vt:lpstr>HTML5的其他標籤</vt:lpstr>
      <vt:lpstr>動動手</vt:lpstr>
      <vt:lpstr>架構圖</vt:lpstr>
      <vt:lpstr>建構一個食記網頁</vt:lpstr>
      <vt:lpstr>任務需求</vt:lpstr>
      <vt:lpstr>建構個人履歷網頁</vt:lpstr>
      <vt:lpstr>任務需求</vt:lpstr>
      <vt:lpstr>下回預告</vt:lpstr>
      <vt:lpstr>下次見！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吳俐嫻</dc:creator>
  <cp:lastModifiedBy>user</cp:lastModifiedBy>
  <cp:revision>239</cp:revision>
  <dcterms:created xsi:type="dcterms:W3CDTF">2014-12-29T06:43:28Z</dcterms:created>
  <dcterms:modified xsi:type="dcterms:W3CDTF">2016-03-04T13:55:56Z</dcterms:modified>
</cp:coreProperties>
</file>